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65" r:id="rId4"/>
    <p:sldId id="266" r:id="rId5"/>
    <p:sldId id="293" r:id="rId6"/>
    <p:sldId id="270" r:id="rId7"/>
    <p:sldId id="316" r:id="rId8"/>
    <p:sldId id="271" r:id="rId9"/>
    <p:sldId id="317" r:id="rId10"/>
    <p:sldId id="269" r:id="rId11"/>
    <p:sldId id="318" r:id="rId12"/>
    <p:sldId id="272" r:id="rId13"/>
    <p:sldId id="274" r:id="rId14"/>
    <p:sldId id="275" r:id="rId15"/>
    <p:sldId id="294" r:id="rId16"/>
    <p:sldId id="319" r:id="rId17"/>
    <p:sldId id="320" r:id="rId18"/>
    <p:sldId id="295" r:id="rId19"/>
    <p:sldId id="296" r:id="rId20"/>
    <p:sldId id="297" r:id="rId21"/>
    <p:sldId id="298" r:id="rId22"/>
    <p:sldId id="325" r:id="rId23"/>
    <p:sldId id="276" r:id="rId24"/>
    <p:sldId id="299" r:id="rId25"/>
    <p:sldId id="300" r:id="rId26"/>
    <p:sldId id="301" r:id="rId27"/>
    <p:sldId id="321" r:id="rId28"/>
    <p:sldId id="277" r:id="rId29"/>
    <p:sldId id="279" r:id="rId30"/>
    <p:sldId id="280" r:id="rId31"/>
    <p:sldId id="281" r:id="rId32"/>
    <p:sldId id="282" r:id="rId33"/>
    <p:sldId id="283" r:id="rId34"/>
    <p:sldId id="285" r:id="rId35"/>
    <p:sldId id="328" r:id="rId36"/>
    <p:sldId id="327" r:id="rId37"/>
    <p:sldId id="302" r:id="rId38"/>
    <p:sldId id="286" r:id="rId39"/>
    <p:sldId id="304" r:id="rId40"/>
    <p:sldId id="305" r:id="rId41"/>
    <p:sldId id="323" r:id="rId42"/>
    <p:sldId id="330" r:id="rId43"/>
    <p:sldId id="324" r:id="rId44"/>
    <p:sldId id="332" r:id="rId45"/>
    <p:sldId id="331" r:id="rId46"/>
    <p:sldId id="338" r:id="rId47"/>
    <p:sldId id="339" r:id="rId48"/>
    <p:sldId id="307" r:id="rId49"/>
    <p:sldId id="308" r:id="rId50"/>
    <p:sldId id="309" r:id="rId51"/>
    <p:sldId id="310" r:id="rId52"/>
    <p:sldId id="306" r:id="rId53"/>
    <p:sldId id="336" r:id="rId54"/>
    <p:sldId id="337" r:id="rId55"/>
    <p:sldId id="340" r:id="rId56"/>
    <p:sldId id="342" r:id="rId57"/>
    <p:sldId id="314" r:id="rId58"/>
    <p:sldId id="343" r:id="rId59"/>
    <p:sldId id="344" r:id="rId60"/>
    <p:sldId id="345" r:id="rId61"/>
    <p:sldId id="346" r:id="rId62"/>
    <p:sldId id="335" r:id="rId63"/>
    <p:sldId id="347" r:id="rId64"/>
    <p:sldId id="341" r:id="rId65"/>
    <p:sldId id="27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C7CBA0-EEC8-4838-8FE5-4347AA89F3CD}" v="5" dt="2023-12-14T13:51:42.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a Institutions" userId="2b40958ce3d29feb" providerId="LiveId" clId="{9EC7CBA0-EEC8-4838-8FE5-4347AA89F3CD}"/>
    <pc:docChg chg="custSel addSld delSld modSld">
      <pc:chgData name="SIddhartha Institutions" userId="2b40958ce3d29feb" providerId="LiveId" clId="{9EC7CBA0-EEC8-4838-8FE5-4347AA89F3CD}" dt="2023-12-18T14:58:17.576" v="560" actId="5793"/>
      <pc:docMkLst>
        <pc:docMk/>
      </pc:docMkLst>
      <pc:sldChg chg="modSp mod">
        <pc:chgData name="SIddhartha Institutions" userId="2b40958ce3d29feb" providerId="LiveId" clId="{9EC7CBA0-EEC8-4838-8FE5-4347AA89F3CD}" dt="2023-12-11T13:47:44.779" v="2" actId="14100"/>
        <pc:sldMkLst>
          <pc:docMk/>
          <pc:sldMk cId="0" sldId="276"/>
        </pc:sldMkLst>
        <pc:picChg chg="mod">
          <ac:chgData name="SIddhartha Institutions" userId="2b40958ce3d29feb" providerId="LiveId" clId="{9EC7CBA0-EEC8-4838-8FE5-4347AA89F3CD}" dt="2023-12-11T13:47:44.779" v="2" actId="14100"/>
          <ac:picMkLst>
            <pc:docMk/>
            <pc:sldMk cId="0" sldId="276"/>
            <ac:picMk id="11" creationId="{21E216AE-D513-DB07-9AC3-0D22230E3EA0}"/>
          </ac:picMkLst>
        </pc:picChg>
      </pc:sldChg>
      <pc:sldChg chg="addSp modSp mod">
        <pc:chgData name="SIddhartha Institutions" userId="2b40958ce3d29feb" providerId="LiveId" clId="{9EC7CBA0-EEC8-4838-8FE5-4347AA89F3CD}" dt="2023-12-12T13:50:58.114" v="44" actId="20577"/>
        <pc:sldMkLst>
          <pc:docMk/>
          <pc:sldMk cId="0" sldId="283"/>
        </pc:sldMkLst>
        <pc:spChg chg="add mod">
          <ac:chgData name="SIddhartha Institutions" userId="2b40958ce3d29feb" providerId="LiveId" clId="{9EC7CBA0-EEC8-4838-8FE5-4347AA89F3CD}" dt="2023-12-12T13:50:58.114" v="44" actId="20577"/>
          <ac:spMkLst>
            <pc:docMk/>
            <pc:sldMk cId="0" sldId="283"/>
            <ac:spMk id="2" creationId="{D6548C5E-8482-7CAF-4FDA-CE13DC29A844}"/>
          </ac:spMkLst>
        </pc:spChg>
        <pc:picChg chg="mod">
          <ac:chgData name="SIddhartha Institutions" userId="2b40958ce3d29feb" providerId="LiveId" clId="{9EC7CBA0-EEC8-4838-8FE5-4347AA89F3CD}" dt="2023-12-12T13:49:18.856" v="28" actId="1076"/>
          <ac:picMkLst>
            <pc:docMk/>
            <pc:sldMk cId="0" sldId="283"/>
            <ac:picMk id="6146" creationId="{00000000-0000-0000-0000-000000000000}"/>
          </ac:picMkLst>
        </pc:picChg>
      </pc:sldChg>
      <pc:sldChg chg="addSp delSp modSp del mod">
        <pc:chgData name="SIddhartha Institutions" userId="2b40958ce3d29feb" providerId="LiveId" clId="{9EC7CBA0-EEC8-4838-8FE5-4347AA89F3CD}" dt="2023-12-12T14:37:37.411" v="83" actId="2696"/>
        <pc:sldMkLst>
          <pc:docMk/>
          <pc:sldMk cId="0" sldId="284"/>
        </pc:sldMkLst>
        <pc:spChg chg="add mod">
          <ac:chgData name="SIddhartha Institutions" userId="2b40958ce3d29feb" providerId="LiveId" clId="{9EC7CBA0-EEC8-4838-8FE5-4347AA89F3CD}" dt="2023-12-12T14:34:46.871" v="76" actId="21"/>
          <ac:spMkLst>
            <pc:docMk/>
            <pc:sldMk cId="0" sldId="284"/>
            <ac:spMk id="3" creationId="{799A092F-C623-F7D5-5D45-E965694D75E0}"/>
          </ac:spMkLst>
        </pc:spChg>
        <pc:picChg chg="del">
          <ac:chgData name="SIddhartha Institutions" userId="2b40958ce3d29feb" providerId="LiveId" clId="{9EC7CBA0-EEC8-4838-8FE5-4347AA89F3CD}" dt="2023-12-12T14:34:46.871" v="76" actId="21"/>
          <ac:picMkLst>
            <pc:docMk/>
            <pc:sldMk cId="0" sldId="284"/>
            <ac:picMk id="7170" creationId="{00000000-0000-0000-0000-000000000000}"/>
          </ac:picMkLst>
        </pc:picChg>
      </pc:sldChg>
      <pc:sldChg chg="addSp modSp mod">
        <pc:chgData name="SIddhartha Institutions" userId="2b40958ce3d29feb" providerId="LiveId" clId="{9EC7CBA0-EEC8-4838-8FE5-4347AA89F3CD}" dt="2023-12-12T14:38:10.721" v="87" actId="1076"/>
        <pc:sldMkLst>
          <pc:docMk/>
          <pc:sldMk cId="0" sldId="285"/>
        </pc:sldMkLst>
        <pc:picChg chg="add mod">
          <ac:chgData name="SIddhartha Institutions" userId="2b40958ce3d29feb" providerId="LiveId" clId="{9EC7CBA0-EEC8-4838-8FE5-4347AA89F3CD}" dt="2023-12-12T14:38:10.721" v="87" actId="1076"/>
          <ac:picMkLst>
            <pc:docMk/>
            <pc:sldMk cId="0" sldId="285"/>
            <ac:picMk id="2" creationId="{33816DC7-F19C-F3FD-CDFE-2215D8E2FB53}"/>
          </ac:picMkLst>
        </pc:picChg>
        <pc:picChg chg="mod">
          <ac:chgData name="SIddhartha Institutions" userId="2b40958ce3d29feb" providerId="LiveId" clId="{9EC7CBA0-EEC8-4838-8FE5-4347AA89F3CD}" dt="2023-12-12T14:37:49.497" v="84" actId="1076"/>
          <ac:picMkLst>
            <pc:docMk/>
            <pc:sldMk cId="0" sldId="285"/>
            <ac:picMk id="8194" creationId="{00000000-0000-0000-0000-000000000000}"/>
          </ac:picMkLst>
        </pc:picChg>
      </pc:sldChg>
      <pc:sldChg chg="del">
        <pc:chgData name="SIddhartha Institutions" userId="2b40958ce3d29feb" providerId="LiveId" clId="{9EC7CBA0-EEC8-4838-8FE5-4347AA89F3CD}" dt="2023-12-17T02:09:38.810" v="291" actId="2696"/>
        <pc:sldMkLst>
          <pc:docMk/>
          <pc:sldMk cId="0" sldId="287"/>
        </pc:sldMkLst>
      </pc:sldChg>
      <pc:sldChg chg="delSp del mod">
        <pc:chgData name="SIddhartha Institutions" userId="2b40958ce3d29feb" providerId="LiveId" clId="{9EC7CBA0-EEC8-4838-8FE5-4347AA89F3CD}" dt="2023-12-17T02:06:34.034" v="272" actId="2696"/>
        <pc:sldMkLst>
          <pc:docMk/>
          <pc:sldMk cId="0" sldId="288"/>
        </pc:sldMkLst>
        <pc:picChg chg="del">
          <ac:chgData name="SIddhartha Institutions" userId="2b40958ce3d29feb" providerId="LiveId" clId="{9EC7CBA0-EEC8-4838-8FE5-4347AA89F3CD}" dt="2023-12-17T02:06:26.344" v="270" actId="478"/>
          <ac:picMkLst>
            <pc:docMk/>
            <pc:sldMk cId="0" sldId="288"/>
            <ac:picMk id="3" creationId="{402809D5-F704-C2CC-F60F-27E9137B5840}"/>
          </ac:picMkLst>
        </pc:picChg>
        <pc:picChg chg="del">
          <ac:chgData name="SIddhartha Institutions" userId="2b40958ce3d29feb" providerId="LiveId" clId="{9EC7CBA0-EEC8-4838-8FE5-4347AA89F3CD}" dt="2023-12-17T02:06:27.473" v="271" actId="478"/>
          <ac:picMkLst>
            <pc:docMk/>
            <pc:sldMk cId="0" sldId="288"/>
            <ac:picMk id="5" creationId="{366A81F9-FEA3-1D16-7C08-02B93BE77D12}"/>
          </ac:picMkLst>
        </pc:picChg>
      </pc:sldChg>
      <pc:sldChg chg="addSp modSp mod">
        <pc:chgData name="SIddhartha Institutions" userId="2b40958ce3d29feb" providerId="LiveId" clId="{9EC7CBA0-EEC8-4838-8FE5-4347AA89F3CD}" dt="2023-12-12T14:35:10.651" v="82" actId="14100"/>
        <pc:sldMkLst>
          <pc:docMk/>
          <pc:sldMk cId="1480160319" sldId="302"/>
        </pc:sldMkLst>
        <pc:picChg chg="add mod">
          <ac:chgData name="SIddhartha Institutions" userId="2b40958ce3d29feb" providerId="LiveId" clId="{9EC7CBA0-EEC8-4838-8FE5-4347AA89F3CD}" dt="2023-12-12T14:35:10.651" v="82" actId="14100"/>
          <ac:picMkLst>
            <pc:docMk/>
            <pc:sldMk cId="1480160319" sldId="302"/>
            <ac:picMk id="2" creationId="{2305967E-6829-BF3B-05A3-BA902A95D826}"/>
          </ac:picMkLst>
        </pc:picChg>
      </pc:sldChg>
      <pc:sldChg chg="modSp mod">
        <pc:chgData name="SIddhartha Institutions" userId="2b40958ce3d29feb" providerId="LiveId" clId="{9EC7CBA0-EEC8-4838-8FE5-4347AA89F3CD}" dt="2023-12-12T14:42:14.201" v="88" actId="20577"/>
        <pc:sldMkLst>
          <pc:docMk/>
          <pc:sldMk cId="2348118192" sldId="305"/>
        </pc:sldMkLst>
        <pc:spChg chg="mod">
          <ac:chgData name="SIddhartha Institutions" userId="2b40958ce3d29feb" providerId="LiveId" clId="{9EC7CBA0-EEC8-4838-8FE5-4347AA89F3CD}" dt="2023-12-12T14:42:14.201" v="88" actId="20577"/>
          <ac:spMkLst>
            <pc:docMk/>
            <pc:sldMk cId="2348118192" sldId="305"/>
            <ac:spMk id="8" creationId="{BFDE3381-34A4-D626-655F-6AB829A8F4C6}"/>
          </ac:spMkLst>
        </pc:spChg>
      </pc:sldChg>
      <pc:sldChg chg="del">
        <pc:chgData name="SIddhartha Institutions" userId="2b40958ce3d29feb" providerId="LiveId" clId="{9EC7CBA0-EEC8-4838-8FE5-4347AA89F3CD}" dt="2023-12-17T02:27:01.536" v="388" actId="2696"/>
        <pc:sldMkLst>
          <pc:docMk/>
          <pc:sldMk cId="1170417389" sldId="311"/>
        </pc:sldMkLst>
      </pc:sldChg>
      <pc:sldChg chg="del">
        <pc:chgData name="SIddhartha Institutions" userId="2b40958ce3d29feb" providerId="LiveId" clId="{9EC7CBA0-EEC8-4838-8FE5-4347AA89F3CD}" dt="2023-12-14T14:14:08.457" v="231" actId="2696"/>
        <pc:sldMkLst>
          <pc:docMk/>
          <pc:sldMk cId="1710065064" sldId="312"/>
        </pc:sldMkLst>
      </pc:sldChg>
      <pc:sldChg chg="del">
        <pc:chgData name="SIddhartha Institutions" userId="2b40958ce3d29feb" providerId="LiveId" clId="{9EC7CBA0-EEC8-4838-8FE5-4347AA89F3CD}" dt="2023-12-14T14:14:01.895" v="230" actId="2696"/>
        <pc:sldMkLst>
          <pc:docMk/>
          <pc:sldMk cId="2221438410" sldId="313"/>
        </pc:sldMkLst>
      </pc:sldChg>
      <pc:sldChg chg="addSp delSp modSp mod">
        <pc:chgData name="SIddhartha Institutions" userId="2b40958ce3d29feb" providerId="LiveId" clId="{9EC7CBA0-EEC8-4838-8FE5-4347AA89F3CD}" dt="2023-12-18T14:51:39.546" v="454" actId="1076"/>
        <pc:sldMkLst>
          <pc:docMk/>
          <pc:sldMk cId="3079469708" sldId="314"/>
        </pc:sldMkLst>
        <pc:spChg chg="add del mod">
          <ac:chgData name="SIddhartha Institutions" userId="2b40958ce3d29feb" providerId="LiveId" clId="{9EC7CBA0-EEC8-4838-8FE5-4347AA89F3CD}" dt="2023-12-18T14:51:36.275" v="453" actId="478"/>
          <ac:spMkLst>
            <pc:docMk/>
            <pc:sldMk cId="3079469708" sldId="314"/>
            <ac:spMk id="3" creationId="{16864ADF-F802-893B-5EA9-E4C18CEDCE79}"/>
          </ac:spMkLst>
        </pc:spChg>
        <pc:spChg chg="mod">
          <ac:chgData name="SIddhartha Institutions" userId="2b40958ce3d29feb" providerId="LiveId" clId="{9EC7CBA0-EEC8-4838-8FE5-4347AA89F3CD}" dt="2023-12-14T14:15:07.958" v="237" actId="1076"/>
          <ac:spMkLst>
            <pc:docMk/>
            <pc:sldMk cId="3079469708" sldId="314"/>
            <ac:spMk id="10" creationId="{D7EF4ADB-278A-9FD4-4B57-26567F2751BE}"/>
          </ac:spMkLst>
        </pc:spChg>
        <pc:picChg chg="mod">
          <ac:chgData name="SIddhartha Institutions" userId="2b40958ce3d29feb" providerId="LiveId" clId="{9EC7CBA0-EEC8-4838-8FE5-4347AA89F3CD}" dt="2023-12-18T14:51:39.546" v="454" actId="1076"/>
          <ac:picMkLst>
            <pc:docMk/>
            <pc:sldMk cId="3079469708" sldId="314"/>
            <ac:picMk id="5" creationId="{E9560A6D-44A4-CE05-F142-ED1D1E3BBB5C}"/>
          </ac:picMkLst>
        </pc:picChg>
        <pc:picChg chg="mod">
          <ac:chgData name="SIddhartha Institutions" userId="2b40958ce3d29feb" providerId="LiveId" clId="{9EC7CBA0-EEC8-4838-8FE5-4347AA89F3CD}" dt="2023-12-14T14:14:34.517" v="235" actId="14100"/>
          <ac:picMkLst>
            <pc:docMk/>
            <pc:sldMk cId="3079469708" sldId="314"/>
            <ac:picMk id="7" creationId="{C2EA6F32-C311-2D4C-7110-D420C8939842}"/>
          </ac:picMkLst>
        </pc:picChg>
      </pc:sldChg>
      <pc:sldChg chg="delSp del mod">
        <pc:chgData name="SIddhartha Institutions" userId="2b40958ce3d29feb" providerId="LiveId" clId="{9EC7CBA0-EEC8-4838-8FE5-4347AA89F3CD}" dt="2023-12-17T02:38:12.190" v="448" actId="2696"/>
        <pc:sldMkLst>
          <pc:docMk/>
          <pc:sldMk cId="1988518386" sldId="315"/>
        </pc:sldMkLst>
        <pc:picChg chg="del">
          <ac:chgData name="SIddhartha Institutions" userId="2b40958ce3d29feb" providerId="LiveId" clId="{9EC7CBA0-EEC8-4838-8FE5-4347AA89F3CD}" dt="2023-12-17T02:36:43.611" v="446" actId="478"/>
          <ac:picMkLst>
            <pc:docMk/>
            <pc:sldMk cId="1988518386" sldId="315"/>
            <ac:picMk id="5" creationId="{1B1B4F00-144F-D177-DF47-8DAF942ADB31}"/>
          </ac:picMkLst>
        </pc:picChg>
        <pc:picChg chg="del">
          <ac:chgData name="SIddhartha Institutions" userId="2b40958ce3d29feb" providerId="LiveId" clId="{9EC7CBA0-EEC8-4838-8FE5-4347AA89F3CD}" dt="2023-12-17T02:36:44.507" v="447" actId="478"/>
          <ac:picMkLst>
            <pc:docMk/>
            <pc:sldMk cId="1988518386" sldId="315"/>
            <ac:picMk id="6" creationId="{72DBD45A-BF27-8EE8-923F-806AA966E0F5}"/>
          </ac:picMkLst>
        </pc:picChg>
      </pc:sldChg>
      <pc:sldChg chg="modSp mod">
        <pc:chgData name="SIddhartha Institutions" userId="2b40958ce3d29feb" providerId="LiveId" clId="{9EC7CBA0-EEC8-4838-8FE5-4347AA89F3CD}" dt="2023-12-13T11:42:34.780" v="102" actId="113"/>
        <pc:sldMkLst>
          <pc:docMk/>
          <pc:sldMk cId="2247791608" sldId="319"/>
        </pc:sldMkLst>
        <pc:spChg chg="mod">
          <ac:chgData name="SIddhartha Institutions" userId="2b40958ce3d29feb" providerId="LiveId" clId="{9EC7CBA0-EEC8-4838-8FE5-4347AA89F3CD}" dt="2023-12-13T11:42:34.780" v="102" actId="113"/>
          <ac:spMkLst>
            <pc:docMk/>
            <pc:sldMk cId="2247791608" sldId="319"/>
            <ac:spMk id="2" creationId="{546BFB06-EC6C-2E4F-C24C-933CC64AD312}"/>
          </ac:spMkLst>
        </pc:spChg>
      </pc:sldChg>
      <pc:sldChg chg="modSp mod">
        <pc:chgData name="SIddhartha Institutions" userId="2b40958ce3d29feb" providerId="LiveId" clId="{9EC7CBA0-EEC8-4838-8FE5-4347AA89F3CD}" dt="2023-12-12T14:00:48.320" v="47" actId="5793"/>
        <pc:sldMkLst>
          <pc:docMk/>
          <pc:sldMk cId="0" sldId="323"/>
        </pc:sldMkLst>
        <pc:spChg chg="mod">
          <ac:chgData name="SIddhartha Institutions" userId="2b40958ce3d29feb" providerId="LiveId" clId="{9EC7CBA0-EEC8-4838-8FE5-4347AA89F3CD}" dt="2023-12-12T14:00:48.320" v="47" actId="5793"/>
          <ac:spMkLst>
            <pc:docMk/>
            <pc:sldMk cId="0" sldId="323"/>
            <ac:spMk id="2" creationId="{00000000-0000-0000-0000-000000000000}"/>
          </ac:spMkLst>
        </pc:spChg>
      </pc:sldChg>
      <pc:sldChg chg="modSp mod">
        <pc:chgData name="SIddhartha Institutions" userId="2b40958ce3d29feb" providerId="LiveId" clId="{9EC7CBA0-EEC8-4838-8FE5-4347AA89F3CD}" dt="2023-12-14T12:56:35.120" v="142" actId="20577"/>
        <pc:sldMkLst>
          <pc:docMk/>
          <pc:sldMk cId="0" sldId="324"/>
        </pc:sldMkLst>
        <pc:spChg chg="mod">
          <ac:chgData name="SIddhartha Institutions" userId="2b40958ce3d29feb" providerId="LiveId" clId="{9EC7CBA0-EEC8-4838-8FE5-4347AA89F3CD}" dt="2023-12-14T12:56:35.120" v="142" actId="20577"/>
          <ac:spMkLst>
            <pc:docMk/>
            <pc:sldMk cId="0" sldId="324"/>
            <ac:spMk id="2" creationId="{00000000-0000-0000-0000-000000000000}"/>
          </ac:spMkLst>
        </pc:spChg>
        <pc:picChg chg="mod">
          <ac:chgData name="SIddhartha Institutions" userId="2b40958ce3d29feb" providerId="LiveId" clId="{9EC7CBA0-EEC8-4838-8FE5-4347AA89F3CD}" dt="2023-12-12T14:01:31.564" v="51" actId="14100"/>
          <ac:picMkLst>
            <pc:docMk/>
            <pc:sldMk cId="0" sldId="324"/>
            <ac:picMk id="2050" creationId="{00000000-0000-0000-0000-000000000000}"/>
          </ac:picMkLst>
        </pc:picChg>
        <pc:picChg chg="mod">
          <ac:chgData name="SIddhartha Institutions" userId="2b40958ce3d29feb" providerId="LiveId" clId="{9EC7CBA0-EEC8-4838-8FE5-4347AA89F3CD}" dt="2023-12-12T14:01:53.312" v="54" actId="14100"/>
          <ac:picMkLst>
            <pc:docMk/>
            <pc:sldMk cId="0" sldId="324"/>
            <ac:picMk id="2051" creationId="{00000000-0000-0000-0000-000000000000}"/>
          </ac:picMkLst>
        </pc:picChg>
      </pc:sldChg>
      <pc:sldChg chg="modSp mod">
        <pc:chgData name="SIddhartha Institutions" userId="2b40958ce3d29feb" providerId="LiveId" clId="{9EC7CBA0-EEC8-4838-8FE5-4347AA89F3CD}" dt="2023-12-11T13:47:04.767" v="0" actId="1076"/>
        <pc:sldMkLst>
          <pc:docMk/>
          <pc:sldMk cId="1416123005" sldId="325"/>
        </pc:sldMkLst>
        <pc:spChg chg="mod">
          <ac:chgData name="SIddhartha Institutions" userId="2b40958ce3d29feb" providerId="LiveId" clId="{9EC7CBA0-EEC8-4838-8FE5-4347AA89F3CD}" dt="2023-12-11T13:47:04.767" v="0" actId="1076"/>
          <ac:spMkLst>
            <pc:docMk/>
            <pc:sldMk cId="1416123005" sldId="325"/>
            <ac:spMk id="4" creationId="{F58BCD68-5AD8-A997-D25F-8C14B18A5286}"/>
          </ac:spMkLst>
        </pc:spChg>
      </pc:sldChg>
      <pc:sldChg chg="new del">
        <pc:chgData name="SIddhartha Institutions" userId="2b40958ce3d29feb" providerId="LiveId" clId="{9EC7CBA0-EEC8-4838-8FE5-4347AA89F3CD}" dt="2023-12-12T13:44:48.348" v="27" actId="2696"/>
        <pc:sldMkLst>
          <pc:docMk/>
          <pc:sldMk cId="365179492" sldId="326"/>
        </pc:sldMkLst>
      </pc:sldChg>
      <pc:sldChg chg="addSp delSp modSp new mod">
        <pc:chgData name="SIddhartha Institutions" userId="2b40958ce3d29feb" providerId="LiveId" clId="{9EC7CBA0-EEC8-4838-8FE5-4347AA89F3CD}" dt="2023-12-12T13:44:40.509" v="26" actId="1076"/>
        <pc:sldMkLst>
          <pc:docMk/>
          <pc:sldMk cId="1328683909" sldId="327"/>
        </pc:sldMkLst>
        <pc:spChg chg="del">
          <ac:chgData name="SIddhartha Institutions" userId="2b40958ce3d29feb" providerId="LiveId" clId="{9EC7CBA0-EEC8-4838-8FE5-4347AA89F3CD}" dt="2023-12-12T13:43:40.171" v="14" actId="478"/>
          <ac:spMkLst>
            <pc:docMk/>
            <pc:sldMk cId="1328683909" sldId="327"/>
            <ac:spMk id="2" creationId="{15AB0ED2-50D6-B809-5069-32DBE5EA0623}"/>
          </ac:spMkLst>
        </pc:spChg>
        <pc:spChg chg="del">
          <ac:chgData name="SIddhartha Institutions" userId="2b40958ce3d29feb" providerId="LiveId" clId="{9EC7CBA0-EEC8-4838-8FE5-4347AA89F3CD}" dt="2023-12-12T13:43:39.452" v="13" actId="478"/>
          <ac:spMkLst>
            <pc:docMk/>
            <pc:sldMk cId="1328683909" sldId="327"/>
            <ac:spMk id="3" creationId="{26E501A3-4295-5F23-63D0-4BA258FAF678}"/>
          </ac:spMkLst>
        </pc:spChg>
        <pc:picChg chg="add mod">
          <ac:chgData name="SIddhartha Institutions" userId="2b40958ce3d29feb" providerId="LiveId" clId="{9EC7CBA0-EEC8-4838-8FE5-4347AA89F3CD}" dt="2023-12-12T13:43:55.135" v="20" actId="14100"/>
          <ac:picMkLst>
            <pc:docMk/>
            <pc:sldMk cId="1328683909" sldId="327"/>
            <ac:picMk id="5" creationId="{F11CE44F-E09B-01BB-D87B-12F7E2A8A96E}"/>
          </ac:picMkLst>
        </pc:picChg>
        <pc:picChg chg="add mod">
          <ac:chgData name="SIddhartha Institutions" userId="2b40958ce3d29feb" providerId="LiveId" clId="{9EC7CBA0-EEC8-4838-8FE5-4347AA89F3CD}" dt="2023-12-12T13:44:40.509" v="26" actId="1076"/>
          <ac:picMkLst>
            <pc:docMk/>
            <pc:sldMk cId="1328683909" sldId="327"/>
            <ac:picMk id="7" creationId="{D1B628FD-0D02-046A-3187-AAEF6671FF46}"/>
          </ac:picMkLst>
        </pc:picChg>
      </pc:sldChg>
      <pc:sldChg chg="addSp delSp modSp new mod">
        <pc:chgData name="SIddhartha Institutions" userId="2b40958ce3d29feb" providerId="LiveId" clId="{9EC7CBA0-EEC8-4838-8FE5-4347AA89F3CD}" dt="2023-12-12T15:05:01.471" v="101" actId="1036"/>
        <pc:sldMkLst>
          <pc:docMk/>
          <pc:sldMk cId="3779003365" sldId="328"/>
        </pc:sldMkLst>
        <pc:spChg chg="del">
          <ac:chgData name="SIddhartha Institutions" userId="2b40958ce3d29feb" providerId="LiveId" clId="{9EC7CBA0-EEC8-4838-8FE5-4347AA89F3CD}" dt="2023-12-12T13:42:28.104" v="6" actId="478"/>
          <ac:spMkLst>
            <pc:docMk/>
            <pc:sldMk cId="3779003365" sldId="328"/>
            <ac:spMk id="2" creationId="{A58B48DB-8FA5-51A4-E6DC-91B3485AECDD}"/>
          </ac:spMkLst>
        </pc:spChg>
        <pc:spChg chg="del">
          <ac:chgData name="SIddhartha Institutions" userId="2b40958ce3d29feb" providerId="LiveId" clId="{9EC7CBA0-EEC8-4838-8FE5-4347AA89F3CD}" dt="2023-12-12T13:42:29.768" v="7" actId="478"/>
          <ac:spMkLst>
            <pc:docMk/>
            <pc:sldMk cId="3779003365" sldId="328"/>
            <ac:spMk id="3" creationId="{8E1DEEE5-0E1C-6E7B-B447-8F2CB4A9184E}"/>
          </ac:spMkLst>
        </pc:spChg>
        <pc:picChg chg="add mod">
          <ac:chgData name="SIddhartha Institutions" userId="2b40958ce3d29feb" providerId="LiveId" clId="{9EC7CBA0-EEC8-4838-8FE5-4347AA89F3CD}" dt="2023-12-12T15:05:01.471" v="101" actId="1036"/>
          <ac:picMkLst>
            <pc:docMk/>
            <pc:sldMk cId="3779003365" sldId="328"/>
            <ac:picMk id="5" creationId="{BDDAB4EB-A8BB-7D97-EE82-2467CB19378B}"/>
          </ac:picMkLst>
        </pc:picChg>
      </pc:sldChg>
      <pc:sldChg chg="new del">
        <pc:chgData name="SIddhartha Institutions" userId="2b40958ce3d29feb" providerId="LiveId" clId="{9EC7CBA0-EEC8-4838-8FE5-4347AA89F3CD}" dt="2023-12-12T14:43:44.931" v="89" actId="2696"/>
        <pc:sldMkLst>
          <pc:docMk/>
          <pc:sldMk cId="4248543000" sldId="329"/>
        </pc:sldMkLst>
      </pc:sldChg>
      <pc:sldChg chg="addSp delSp modSp new mod">
        <pc:chgData name="SIddhartha Institutions" userId="2b40958ce3d29feb" providerId="LiveId" clId="{9EC7CBA0-EEC8-4838-8FE5-4347AA89F3CD}" dt="2023-12-12T14:10:49.764" v="75" actId="14100"/>
        <pc:sldMkLst>
          <pc:docMk/>
          <pc:sldMk cId="2985884119" sldId="330"/>
        </pc:sldMkLst>
        <pc:spChg chg="del">
          <ac:chgData name="SIddhartha Institutions" userId="2b40958ce3d29feb" providerId="LiveId" clId="{9EC7CBA0-EEC8-4838-8FE5-4347AA89F3CD}" dt="2023-12-12T14:09:00.071" v="58" actId="478"/>
          <ac:spMkLst>
            <pc:docMk/>
            <pc:sldMk cId="2985884119" sldId="330"/>
            <ac:spMk id="2" creationId="{2781891A-696F-65D1-DB4F-9FCF982356DD}"/>
          </ac:spMkLst>
        </pc:spChg>
        <pc:spChg chg="del">
          <ac:chgData name="SIddhartha Institutions" userId="2b40958ce3d29feb" providerId="LiveId" clId="{9EC7CBA0-EEC8-4838-8FE5-4347AA89F3CD}" dt="2023-12-12T14:08:59.431" v="57" actId="478"/>
          <ac:spMkLst>
            <pc:docMk/>
            <pc:sldMk cId="2985884119" sldId="330"/>
            <ac:spMk id="3" creationId="{ECA2F846-5F3E-51BC-8325-4B5C624D1E4D}"/>
          </ac:spMkLst>
        </pc:spChg>
        <pc:picChg chg="add mod">
          <ac:chgData name="SIddhartha Institutions" userId="2b40958ce3d29feb" providerId="LiveId" clId="{9EC7CBA0-EEC8-4838-8FE5-4347AA89F3CD}" dt="2023-12-12T14:09:11.805" v="63" actId="14100"/>
          <ac:picMkLst>
            <pc:docMk/>
            <pc:sldMk cId="2985884119" sldId="330"/>
            <ac:picMk id="5" creationId="{417EE888-96BE-4198-1F18-4214CB038E20}"/>
          </ac:picMkLst>
        </pc:picChg>
        <pc:picChg chg="add mod">
          <ac:chgData name="SIddhartha Institutions" userId="2b40958ce3d29feb" providerId="LiveId" clId="{9EC7CBA0-EEC8-4838-8FE5-4347AA89F3CD}" dt="2023-12-12T14:10:01.866" v="69" actId="1076"/>
          <ac:picMkLst>
            <pc:docMk/>
            <pc:sldMk cId="2985884119" sldId="330"/>
            <ac:picMk id="7" creationId="{BA849B56-87CA-621C-66DC-E117B0FFB027}"/>
          </ac:picMkLst>
        </pc:picChg>
        <pc:picChg chg="add mod">
          <ac:chgData name="SIddhartha Institutions" userId="2b40958ce3d29feb" providerId="LiveId" clId="{9EC7CBA0-EEC8-4838-8FE5-4347AA89F3CD}" dt="2023-12-12T14:10:49.764" v="75" actId="14100"/>
          <ac:picMkLst>
            <pc:docMk/>
            <pc:sldMk cId="2985884119" sldId="330"/>
            <ac:picMk id="9" creationId="{47F75BA7-449E-FF15-1D14-909BF0198CDC}"/>
          </ac:picMkLst>
        </pc:picChg>
      </pc:sldChg>
      <pc:sldChg chg="addSp delSp modSp new mod">
        <pc:chgData name="SIddhartha Institutions" userId="2b40958ce3d29feb" providerId="LiveId" clId="{9EC7CBA0-EEC8-4838-8FE5-4347AA89F3CD}" dt="2023-12-13T12:16:09.368" v="137" actId="14100"/>
        <pc:sldMkLst>
          <pc:docMk/>
          <pc:sldMk cId="231837805" sldId="331"/>
        </pc:sldMkLst>
        <pc:spChg chg="del">
          <ac:chgData name="SIddhartha Institutions" userId="2b40958ce3d29feb" providerId="LiveId" clId="{9EC7CBA0-EEC8-4838-8FE5-4347AA89F3CD}" dt="2023-12-13T12:15:15.442" v="125" actId="478"/>
          <ac:spMkLst>
            <pc:docMk/>
            <pc:sldMk cId="231837805" sldId="331"/>
            <ac:spMk id="2" creationId="{79D312E2-C80D-B5BD-8AD8-6F48B0111DD2}"/>
          </ac:spMkLst>
        </pc:spChg>
        <pc:spChg chg="del">
          <ac:chgData name="SIddhartha Institutions" userId="2b40958ce3d29feb" providerId="LiveId" clId="{9EC7CBA0-EEC8-4838-8FE5-4347AA89F3CD}" dt="2023-12-13T12:15:16.830" v="126" actId="478"/>
          <ac:spMkLst>
            <pc:docMk/>
            <pc:sldMk cId="231837805" sldId="331"/>
            <ac:spMk id="3" creationId="{C5561BC6-9512-D41F-AAFA-AC94D8D13C0F}"/>
          </ac:spMkLst>
        </pc:spChg>
        <pc:picChg chg="add mod">
          <ac:chgData name="SIddhartha Institutions" userId="2b40958ce3d29feb" providerId="LiveId" clId="{9EC7CBA0-EEC8-4838-8FE5-4347AA89F3CD}" dt="2023-12-13T12:16:09.368" v="137" actId="14100"/>
          <ac:picMkLst>
            <pc:docMk/>
            <pc:sldMk cId="231837805" sldId="331"/>
            <ac:picMk id="5" creationId="{FE50FC7B-9B09-3CF8-0551-ABB53BAD20CA}"/>
          </ac:picMkLst>
        </pc:picChg>
        <pc:picChg chg="add mod">
          <ac:chgData name="SIddhartha Institutions" userId="2b40958ce3d29feb" providerId="LiveId" clId="{9EC7CBA0-EEC8-4838-8FE5-4347AA89F3CD}" dt="2023-12-13T12:16:00.478" v="133" actId="14100"/>
          <ac:picMkLst>
            <pc:docMk/>
            <pc:sldMk cId="231837805" sldId="331"/>
            <ac:picMk id="7" creationId="{15F9FE3C-5721-DA4F-2A4D-1A71E033E3F6}"/>
          </ac:picMkLst>
        </pc:picChg>
      </pc:sldChg>
      <pc:sldChg chg="addSp delSp modSp new mod">
        <pc:chgData name="SIddhartha Institutions" userId="2b40958ce3d29feb" providerId="LiveId" clId="{9EC7CBA0-EEC8-4838-8FE5-4347AA89F3CD}" dt="2023-12-13T12:16:24.719" v="140" actId="14100"/>
        <pc:sldMkLst>
          <pc:docMk/>
          <pc:sldMk cId="3536692230" sldId="332"/>
        </pc:sldMkLst>
        <pc:spChg chg="mod">
          <ac:chgData name="SIddhartha Institutions" userId="2b40958ce3d29feb" providerId="LiveId" clId="{9EC7CBA0-EEC8-4838-8FE5-4347AA89F3CD}" dt="2023-12-13T12:13:44.076" v="113" actId="20577"/>
          <ac:spMkLst>
            <pc:docMk/>
            <pc:sldMk cId="3536692230" sldId="332"/>
            <ac:spMk id="2" creationId="{609F903B-6E37-1C1D-A994-AF3320EBBA24}"/>
          </ac:spMkLst>
        </pc:spChg>
        <pc:spChg chg="del">
          <ac:chgData name="SIddhartha Institutions" userId="2b40958ce3d29feb" providerId="LiveId" clId="{9EC7CBA0-EEC8-4838-8FE5-4347AA89F3CD}" dt="2023-12-13T12:13:47.852" v="114" actId="478"/>
          <ac:spMkLst>
            <pc:docMk/>
            <pc:sldMk cId="3536692230" sldId="332"/>
            <ac:spMk id="3" creationId="{2009384D-1EBA-5AAD-8DE4-23E447A6AD13}"/>
          </ac:spMkLst>
        </pc:spChg>
        <pc:picChg chg="add mod">
          <ac:chgData name="SIddhartha Institutions" userId="2b40958ce3d29feb" providerId="LiveId" clId="{9EC7CBA0-EEC8-4838-8FE5-4347AA89F3CD}" dt="2023-12-13T12:14:04.682" v="119" actId="14100"/>
          <ac:picMkLst>
            <pc:docMk/>
            <pc:sldMk cId="3536692230" sldId="332"/>
            <ac:picMk id="5" creationId="{384E5FF0-20BA-60DF-9B4D-CF165DD84129}"/>
          </ac:picMkLst>
        </pc:picChg>
        <pc:picChg chg="add mod">
          <ac:chgData name="SIddhartha Institutions" userId="2b40958ce3d29feb" providerId="LiveId" clId="{9EC7CBA0-EEC8-4838-8FE5-4347AA89F3CD}" dt="2023-12-13T12:16:24.719" v="140" actId="14100"/>
          <ac:picMkLst>
            <pc:docMk/>
            <pc:sldMk cId="3536692230" sldId="332"/>
            <ac:picMk id="7" creationId="{027CE042-59B9-DF2C-4196-43F671642866}"/>
          </ac:picMkLst>
        </pc:picChg>
      </pc:sldChg>
      <pc:sldChg chg="addSp delSp modSp new del mod">
        <pc:chgData name="SIddhartha Institutions" userId="2b40958ce3d29feb" providerId="LiveId" clId="{9EC7CBA0-EEC8-4838-8FE5-4347AA89F3CD}" dt="2023-12-17T02:09:15.184" v="288" actId="2696"/>
        <pc:sldMkLst>
          <pc:docMk/>
          <pc:sldMk cId="846551578" sldId="333"/>
        </pc:sldMkLst>
        <pc:spChg chg="del">
          <ac:chgData name="SIddhartha Institutions" userId="2b40958ce3d29feb" providerId="LiveId" clId="{9EC7CBA0-EEC8-4838-8FE5-4347AA89F3CD}" dt="2023-12-14T13:01:33.069" v="146" actId="478"/>
          <ac:spMkLst>
            <pc:docMk/>
            <pc:sldMk cId="846551578" sldId="333"/>
            <ac:spMk id="2" creationId="{7F2782C9-DAB6-49D2-903A-C6E7822F2E2B}"/>
          </ac:spMkLst>
        </pc:spChg>
        <pc:spChg chg="del">
          <ac:chgData name="SIddhartha Institutions" userId="2b40958ce3d29feb" providerId="LiveId" clId="{9EC7CBA0-EEC8-4838-8FE5-4347AA89F3CD}" dt="2023-12-14T13:01:32.245" v="145" actId="478"/>
          <ac:spMkLst>
            <pc:docMk/>
            <pc:sldMk cId="846551578" sldId="333"/>
            <ac:spMk id="3" creationId="{1174D419-2EBE-3998-4538-E365CC17E8B1}"/>
          </ac:spMkLst>
        </pc:spChg>
        <pc:picChg chg="add mod">
          <ac:chgData name="SIddhartha Institutions" userId="2b40958ce3d29feb" providerId="LiveId" clId="{9EC7CBA0-EEC8-4838-8FE5-4347AA89F3CD}" dt="2023-12-14T13:01:49.655" v="151" actId="14100"/>
          <ac:picMkLst>
            <pc:docMk/>
            <pc:sldMk cId="846551578" sldId="333"/>
            <ac:picMk id="5" creationId="{6602C7E8-F8BB-205E-A76C-54A8D4FFF50E}"/>
          </ac:picMkLst>
        </pc:picChg>
      </pc:sldChg>
      <pc:sldChg chg="addSp delSp modSp new del mod">
        <pc:chgData name="SIddhartha Institutions" userId="2b40958ce3d29feb" providerId="LiveId" clId="{9EC7CBA0-EEC8-4838-8FE5-4347AA89F3CD}" dt="2023-12-17T02:09:20.735" v="289" actId="2696"/>
        <pc:sldMkLst>
          <pc:docMk/>
          <pc:sldMk cId="931825194" sldId="334"/>
        </pc:sldMkLst>
        <pc:spChg chg="del">
          <ac:chgData name="SIddhartha Institutions" userId="2b40958ce3d29feb" providerId="LiveId" clId="{9EC7CBA0-EEC8-4838-8FE5-4347AA89F3CD}" dt="2023-12-14T13:02:31.068" v="153" actId="478"/>
          <ac:spMkLst>
            <pc:docMk/>
            <pc:sldMk cId="931825194" sldId="334"/>
            <ac:spMk id="2" creationId="{EB41802E-8E83-0EAD-472A-29E53C2EBA78}"/>
          </ac:spMkLst>
        </pc:spChg>
        <pc:spChg chg="del">
          <ac:chgData name="SIddhartha Institutions" userId="2b40958ce3d29feb" providerId="LiveId" clId="{9EC7CBA0-EEC8-4838-8FE5-4347AA89F3CD}" dt="2023-12-14T13:02:30.359" v="152" actId="478"/>
          <ac:spMkLst>
            <pc:docMk/>
            <pc:sldMk cId="931825194" sldId="334"/>
            <ac:spMk id="3" creationId="{0F17685A-F7DE-C6CD-8B3D-116E82D82B4A}"/>
          </ac:spMkLst>
        </pc:spChg>
        <pc:picChg chg="add mod">
          <ac:chgData name="SIddhartha Institutions" userId="2b40958ce3d29feb" providerId="LiveId" clId="{9EC7CBA0-EEC8-4838-8FE5-4347AA89F3CD}" dt="2023-12-14T13:02:45.478" v="158" actId="14100"/>
          <ac:picMkLst>
            <pc:docMk/>
            <pc:sldMk cId="931825194" sldId="334"/>
            <ac:picMk id="5" creationId="{144FBB4A-F116-47F1-8510-FB15A622E84D}"/>
          </ac:picMkLst>
        </pc:picChg>
      </pc:sldChg>
      <pc:sldChg chg="addSp delSp modSp new del mod">
        <pc:chgData name="SIddhartha Institutions" userId="2b40958ce3d29feb" providerId="LiveId" clId="{9EC7CBA0-EEC8-4838-8FE5-4347AA89F3CD}" dt="2023-12-17T02:09:27.464" v="290" actId="2696"/>
        <pc:sldMkLst>
          <pc:docMk/>
          <pc:sldMk cId="1358208399" sldId="335"/>
        </pc:sldMkLst>
        <pc:spChg chg="del">
          <ac:chgData name="SIddhartha Institutions" userId="2b40958ce3d29feb" providerId="LiveId" clId="{9EC7CBA0-EEC8-4838-8FE5-4347AA89F3CD}" dt="2023-12-14T13:03:35.928" v="161" actId="478"/>
          <ac:spMkLst>
            <pc:docMk/>
            <pc:sldMk cId="1358208399" sldId="335"/>
            <ac:spMk id="2" creationId="{F8DFE636-8E20-D3A4-E450-D9863C2779FE}"/>
          </ac:spMkLst>
        </pc:spChg>
        <pc:spChg chg="del">
          <ac:chgData name="SIddhartha Institutions" userId="2b40958ce3d29feb" providerId="LiveId" clId="{9EC7CBA0-EEC8-4838-8FE5-4347AA89F3CD}" dt="2023-12-14T13:03:34.060" v="160" actId="478"/>
          <ac:spMkLst>
            <pc:docMk/>
            <pc:sldMk cId="1358208399" sldId="335"/>
            <ac:spMk id="3" creationId="{454F4EFF-0C4A-7EDA-7FB5-9D2BB9E7C19E}"/>
          </ac:spMkLst>
        </pc:spChg>
        <pc:picChg chg="add mod">
          <ac:chgData name="SIddhartha Institutions" userId="2b40958ce3d29feb" providerId="LiveId" clId="{9EC7CBA0-EEC8-4838-8FE5-4347AA89F3CD}" dt="2023-12-14T13:03:48.460" v="166" actId="14100"/>
          <ac:picMkLst>
            <pc:docMk/>
            <pc:sldMk cId="1358208399" sldId="335"/>
            <ac:picMk id="5" creationId="{4D9DE590-437C-E8BB-753C-38D21363F670}"/>
          </ac:picMkLst>
        </pc:picChg>
        <pc:picChg chg="add mod">
          <ac:chgData name="SIddhartha Institutions" userId="2b40958ce3d29feb" providerId="LiveId" clId="{9EC7CBA0-EEC8-4838-8FE5-4347AA89F3CD}" dt="2023-12-14T13:04:29.934" v="170" actId="14100"/>
          <ac:picMkLst>
            <pc:docMk/>
            <pc:sldMk cId="1358208399" sldId="335"/>
            <ac:picMk id="7" creationId="{7C15A8C9-528A-D8F9-F4FD-96A447B5A1CA}"/>
          </ac:picMkLst>
        </pc:picChg>
      </pc:sldChg>
      <pc:sldChg chg="addSp delSp modSp new mod">
        <pc:chgData name="SIddhartha Institutions" userId="2b40958ce3d29feb" providerId="LiveId" clId="{9EC7CBA0-EEC8-4838-8FE5-4347AA89F3CD}" dt="2023-12-14T14:15:23.866" v="238" actId="255"/>
        <pc:sldMkLst>
          <pc:docMk/>
          <pc:sldMk cId="3606509153" sldId="336"/>
        </pc:sldMkLst>
        <pc:spChg chg="del">
          <ac:chgData name="SIddhartha Institutions" userId="2b40958ce3d29feb" providerId="LiveId" clId="{9EC7CBA0-EEC8-4838-8FE5-4347AA89F3CD}" dt="2023-12-14T13:40:41.592" v="172" actId="478"/>
          <ac:spMkLst>
            <pc:docMk/>
            <pc:sldMk cId="3606509153" sldId="336"/>
            <ac:spMk id="2" creationId="{EA7939A6-0228-74FC-2237-FADFEA9DB1FD}"/>
          </ac:spMkLst>
        </pc:spChg>
        <pc:spChg chg="del">
          <ac:chgData name="SIddhartha Institutions" userId="2b40958ce3d29feb" providerId="LiveId" clId="{9EC7CBA0-EEC8-4838-8FE5-4347AA89F3CD}" dt="2023-12-14T13:40:45.034" v="173" actId="478"/>
          <ac:spMkLst>
            <pc:docMk/>
            <pc:sldMk cId="3606509153" sldId="336"/>
            <ac:spMk id="3" creationId="{2A593609-E0C0-A05E-0843-E8B5F8A61EA2}"/>
          </ac:spMkLst>
        </pc:spChg>
        <pc:spChg chg="add mod">
          <ac:chgData name="SIddhartha Institutions" userId="2b40958ce3d29feb" providerId="LiveId" clId="{9EC7CBA0-EEC8-4838-8FE5-4347AA89F3CD}" dt="2023-12-14T14:15:23.866" v="238" actId="255"/>
          <ac:spMkLst>
            <pc:docMk/>
            <pc:sldMk cId="3606509153" sldId="336"/>
            <ac:spMk id="6" creationId="{DEE858E7-7B9C-0D80-7C08-D8582112A9AC}"/>
          </ac:spMkLst>
        </pc:spChg>
        <pc:picChg chg="add mod">
          <ac:chgData name="SIddhartha Institutions" userId="2b40958ce3d29feb" providerId="LiveId" clId="{9EC7CBA0-EEC8-4838-8FE5-4347AA89F3CD}" dt="2023-12-14T13:42:11.213" v="193" actId="1076"/>
          <ac:picMkLst>
            <pc:docMk/>
            <pc:sldMk cId="3606509153" sldId="336"/>
            <ac:picMk id="5" creationId="{C51F89BD-72FE-B826-7094-120C61AC50D6}"/>
          </ac:picMkLst>
        </pc:picChg>
        <pc:picChg chg="add mod">
          <ac:chgData name="SIddhartha Institutions" userId="2b40958ce3d29feb" providerId="LiveId" clId="{9EC7CBA0-EEC8-4838-8FE5-4347AA89F3CD}" dt="2023-12-14T13:43:55.849" v="202" actId="1076"/>
          <ac:picMkLst>
            <pc:docMk/>
            <pc:sldMk cId="3606509153" sldId="336"/>
            <ac:picMk id="8" creationId="{92FA45EA-123C-B91E-8971-146FD0AEF0AB}"/>
          </ac:picMkLst>
        </pc:picChg>
        <pc:picChg chg="add mod">
          <ac:chgData name="SIddhartha Institutions" userId="2b40958ce3d29feb" providerId="LiveId" clId="{9EC7CBA0-EEC8-4838-8FE5-4347AA89F3CD}" dt="2023-12-14T13:43:52.192" v="201" actId="1076"/>
          <ac:picMkLst>
            <pc:docMk/>
            <pc:sldMk cId="3606509153" sldId="336"/>
            <ac:picMk id="10" creationId="{DD2E335B-D353-7922-138C-FCB66B970FA8}"/>
          </ac:picMkLst>
        </pc:picChg>
      </pc:sldChg>
      <pc:sldChg chg="addSp delSp modSp new mod">
        <pc:chgData name="SIddhartha Institutions" userId="2b40958ce3d29feb" providerId="LiveId" clId="{9EC7CBA0-EEC8-4838-8FE5-4347AA89F3CD}" dt="2023-12-14T13:48:31.788" v="224" actId="1076"/>
        <pc:sldMkLst>
          <pc:docMk/>
          <pc:sldMk cId="3735779476" sldId="337"/>
        </pc:sldMkLst>
        <pc:spChg chg="del">
          <ac:chgData name="SIddhartha Institutions" userId="2b40958ce3d29feb" providerId="LiveId" clId="{9EC7CBA0-EEC8-4838-8FE5-4347AA89F3CD}" dt="2023-12-14T13:45:30.896" v="204" actId="478"/>
          <ac:spMkLst>
            <pc:docMk/>
            <pc:sldMk cId="3735779476" sldId="337"/>
            <ac:spMk id="2" creationId="{CDF81BA2-BAC5-42A4-32C9-4E370507DD81}"/>
          </ac:spMkLst>
        </pc:spChg>
        <pc:spChg chg="del">
          <ac:chgData name="SIddhartha Institutions" userId="2b40958ce3d29feb" providerId="LiveId" clId="{9EC7CBA0-EEC8-4838-8FE5-4347AA89F3CD}" dt="2023-12-14T13:45:32.168" v="205" actId="478"/>
          <ac:spMkLst>
            <pc:docMk/>
            <pc:sldMk cId="3735779476" sldId="337"/>
            <ac:spMk id="3" creationId="{B4F34C80-4590-9382-6F43-662D796DF596}"/>
          </ac:spMkLst>
        </pc:spChg>
        <pc:picChg chg="add del mod">
          <ac:chgData name="SIddhartha Institutions" userId="2b40958ce3d29feb" providerId="LiveId" clId="{9EC7CBA0-EEC8-4838-8FE5-4347AA89F3CD}" dt="2023-12-14T13:46:41.066" v="210" actId="478"/>
          <ac:picMkLst>
            <pc:docMk/>
            <pc:sldMk cId="3735779476" sldId="337"/>
            <ac:picMk id="5" creationId="{704EECE6-BFD4-B449-1130-D628606B79D3}"/>
          </ac:picMkLst>
        </pc:picChg>
        <pc:picChg chg="add mod">
          <ac:chgData name="SIddhartha Institutions" userId="2b40958ce3d29feb" providerId="LiveId" clId="{9EC7CBA0-EEC8-4838-8FE5-4347AA89F3CD}" dt="2023-12-14T13:48:31.788" v="224" actId="1076"/>
          <ac:picMkLst>
            <pc:docMk/>
            <pc:sldMk cId="3735779476" sldId="337"/>
            <ac:picMk id="7" creationId="{A2BE33D9-E5D3-639A-7B09-C7ED212AA7E0}"/>
          </ac:picMkLst>
        </pc:picChg>
        <pc:picChg chg="add mod">
          <ac:chgData name="SIddhartha Institutions" userId="2b40958ce3d29feb" providerId="LiveId" clId="{9EC7CBA0-EEC8-4838-8FE5-4347AA89F3CD}" dt="2023-12-14T13:48:27.382" v="222" actId="14100"/>
          <ac:picMkLst>
            <pc:docMk/>
            <pc:sldMk cId="3735779476" sldId="337"/>
            <ac:picMk id="9" creationId="{EEAB7E0F-1371-8DBF-9307-C5E0E2EC9C99}"/>
          </ac:picMkLst>
        </pc:picChg>
      </pc:sldChg>
      <pc:sldChg chg="addSp delSp modSp new mod">
        <pc:chgData name="SIddhartha Institutions" userId="2b40958ce3d29feb" providerId="LiveId" clId="{9EC7CBA0-EEC8-4838-8FE5-4347AA89F3CD}" dt="2023-12-17T02:10:13.500" v="333" actId="20577"/>
        <pc:sldMkLst>
          <pc:docMk/>
          <pc:sldMk cId="701399384" sldId="338"/>
        </pc:sldMkLst>
        <pc:spChg chg="del">
          <ac:chgData name="SIddhartha Institutions" userId="2b40958ce3d29feb" providerId="LiveId" clId="{9EC7CBA0-EEC8-4838-8FE5-4347AA89F3CD}" dt="2023-12-14T13:51:38.702" v="227" actId="478"/>
          <ac:spMkLst>
            <pc:docMk/>
            <pc:sldMk cId="701399384" sldId="338"/>
            <ac:spMk id="2" creationId="{E2FC2279-ACF2-7BF4-75CA-AA87A97F2C56}"/>
          </ac:spMkLst>
        </pc:spChg>
        <pc:spChg chg="del">
          <ac:chgData name="SIddhartha Institutions" userId="2b40958ce3d29feb" providerId="LiveId" clId="{9EC7CBA0-EEC8-4838-8FE5-4347AA89F3CD}" dt="2023-12-14T13:51:37.475" v="226" actId="478"/>
          <ac:spMkLst>
            <pc:docMk/>
            <pc:sldMk cId="701399384" sldId="338"/>
            <ac:spMk id="3" creationId="{CC7FEE05-5091-3147-9D38-E93BAE4FCF0A}"/>
          </ac:spMkLst>
        </pc:spChg>
        <pc:spChg chg="add mod">
          <ac:chgData name="SIddhartha Institutions" userId="2b40958ce3d29feb" providerId="LiveId" clId="{9EC7CBA0-EEC8-4838-8FE5-4347AA89F3CD}" dt="2023-12-17T02:10:13.500" v="333" actId="20577"/>
          <ac:spMkLst>
            <pc:docMk/>
            <pc:sldMk cId="701399384" sldId="338"/>
            <ac:spMk id="4" creationId="{5F148CCE-3AAD-A047-8959-AADA69C1097C}"/>
          </ac:spMkLst>
        </pc:spChg>
      </pc:sldChg>
      <pc:sldChg chg="modSp new mod">
        <pc:chgData name="SIddhartha Institutions" userId="2b40958ce3d29feb" providerId="LiveId" clId="{9EC7CBA0-EEC8-4838-8FE5-4347AA89F3CD}" dt="2023-12-17T02:07:19.618" v="287" actId="20577"/>
        <pc:sldMkLst>
          <pc:docMk/>
          <pc:sldMk cId="4138622856" sldId="339"/>
        </pc:sldMkLst>
        <pc:spChg chg="mod">
          <ac:chgData name="SIddhartha Institutions" userId="2b40958ce3d29feb" providerId="LiveId" clId="{9EC7CBA0-EEC8-4838-8FE5-4347AA89F3CD}" dt="2023-12-17T02:06:03.607" v="264" actId="14100"/>
          <ac:spMkLst>
            <pc:docMk/>
            <pc:sldMk cId="4138622856" sldId="339"/>
            <ac:spMk id="2" creationId="{76B553B2-809A-8A0B-3B1A-1E5D72A38732}"/>
          </ac:spMkLst>
        </pc:spChg>
        <pc:spChg chg="mod">
          <ac:chgData name="SIddhartha Institutions" userId="2b40958ce3d29feb" providerId="LiveId" clId="{9EC7CBA0-EEC8-4838-8FE5-4347AA89F3CD}" dt="2023-12-17T02:07:19.618" v="287" actId="20577"/>
          <ac:spMkLst>
            <pc:docMk/>
            <pc:sldMk cId="4138622856" sldId="339"/>
            <ac:spMk id="3" creationId="{7ECF196D-EC81-11D5-20D7-1AD04B654ACF}"/>
          </ac:spMkLst>
        </pc:spChg>
      </pc:sldChg>
      <pc:sldChg chg="modSp new mod">
        <pc:chgData name="SIddhartha Institutions" userId="2b40958ce3d29feb" providerId="LiveId" clId="{9EC7CBA0-EEC8-4838-8FE5-4347AA89F3CD}" dt="2023-12-18T14:58:17.576" v="560" actId="5793"/>
        <pc:sldMkLst>
          <pc:docMk/>
          <pc:sldMk cId="1421076236" sldId="340"/>
        </pc:sldMkLst>
        <pc:spChg chg="mod">
          <ac:chgData name="SIddhartha Institutions" userId="2b40958ce3d29feb" providerId="LiveId" clId="{9EC7CBA0-EEC8-4838-8FE5-4347AA89F3CD}" dt="2023-12-17T02:12:38.924" v="367" actId="20577"/>
          <ac:spMkLst>
            <pc:docMk/>
            <pc:sldMk cId="1421076236" sldId="340"/>
            <ac:spMk id="2" creationId="{216D7F41-6886-81E0-C578-065909BDEEC0}"/>
          </ac:spMkLst>
        </pc:spChg>
        <pc:spChg chg="mod">
          <ac:chgData name="SIddhartha Institutions" userId="2b40958ce3d29feb" providerId="LiveId" clId="{9EC7CBA0-EEC8-4838-8FE5-4347AA89F3CD}" dt="2023-12-18T14:58:17.576" v="560" actId="5793"/>
          <ac:spMkLst>
            <pc:docMk/>
            <pc:sldMk cId="1421076236" sldId="340"/>
            <ac:spMk id="3" creationId="{16AE3CB6-7039-CFE7-7155-706B13473463}"/>
          </ac:spMkLst>
        </pc:spChg>
      </pc:sldChg>
      <pc:sldChg chg="addSp delSp modSp new mod">
        <pc:chgData name="SIddhartha Institutions" userId="2b40958ce3d29feb" providerId="LiveId" clId="{9EC7CBA0-EEC8-4838-8FE5-4347AA89F3CD}" dt="2023-12-17T02:33:41.555" v="445" actId="14100"/>
        <pc:sldMkLst>
          <pc:docMk/>
          <pc:sldMk cId="3638883626" sldId="341"/>
        </pc:sldMkLst>
        <pc:spChg chg="del">
          <ac:chgData name="SIddhartha Institutions" userId="2b40958ce3d29feb" providerId="LiveId" clId="{9EC7CBA0-EEC8-4838-8FE5-4347AA89F3CD}" dt="2023-12-17T02:32:54.035" v="433" actId="478"/>
          <ac:spMkLst>
            <pc:docMk/>
            <pc:sldMk cId="3638883626" sldId="341"/>
            <ac:spMk id="2" creationId="{16C4669D-EB23-A5A1-7D80-DADEA7AF0E32}"/>
          </ac:spMkLst>
        </pc:spChg>
        <pc:spChg chg="del mod">
          <ac:chgData name="SIddhartha Institutions" userId="2b40958ce3d29feb" providerId="LiveId" clId="{9EC7CBA0-EEC8-4838-8FE5-4347AA89F3CD}" dt="2023-12-17T02:32:50.746" v="431" actId="478"/>
          <ac:spMkLst>
            <pc:docMk/>
            <pc:sldMk cId="3638883626" sldId="341"/>
            <ac:spMk id="3" creationId="{F3CD7F02-9CE5-3EDC-8B1C-F6FD400E34FA}"/>
          </ac:spMkLst>
        </pc:spChg>
        <pc:spChg chg="add del mod">
          <ac:chgData name="SIddhartha Institutions" userId="2b40958ce3d29feb" providerId="LiveId" clId="{9EC7CBA0-EEC8-4838-8FE5-4347AA89F3CD}" dt="2023-12-17T02:32:53.119" v="432" actId="478"/>
          <ac:spMkLst>
            <pc:docMk/>
            <pc:sldMk cId="3638883626" sldId="341"/>
            <ac:spMk id="5" creationId="{A82F25F4-157A-8DC8-A7FE-E4FD3D83AA72}"/>
          </ac:spMkLst>
        </pc:spChg>
        <pc:picChg chg="add mod">
          <ac:chgData name="SIddhartha Institutions" userId="2b40958ce3d29feb" providerId="LiveId" clId="{9EC7CBA0-EEC8-4838-8FE5-4347AA89F3CD}" dt="2023-12-17T02:33:06.051" v="439" actId="14100"/>
          <ac:picMkLst>
            <pc:docMk/>
            <pc:sldMk cId="3638883626" sldId="341"/>
            <ac:picMk id="7" creationId="{D4846898-8699-86F4-6545-7022E408930F}"/>
          </ac:picMkLst>
        </pc:picChg>
        <pc:picChg chg="add mod">
          <ac:chgData name="SIddhartha Institutions" userId="2b40958ce3d29feb" providerId="LiveId" clId="{9EC7CBA0-EEC8-4838-8FE5-4347AA89F3CD}" dt="2023-12-17T02:33:41.555" v="445" actId="14100"/>
          <ac:picMkLst>
            <pc:docMk/>
            <pc:sldMk cId="3638883626" sldId="341"/>
            <ac:picMk id="9" creationId="{0EEFA2FB-40A1-1F0D-8BB6-7679F4302681}"/>
          </ac:picMkLst>
        </pc:picChg>
      </pc:sldChg>
      <pc:sldChg chg="addSp delSp modSp new mod">
        <pc:chgData name="SIddhartha Institutions" userId="2b40958ce3d29feb" providerId="LiveId" clId="{9EC7CBA0-EEC8-4838-8FE5-4347AA89F3CD}" dt="2023-12-18T14:53:31.190" v="521" actId="1076"/>
        <pc:sldMkLst>
          <pc:docMk/>
          <pc:sldMk cId="1141032111" sldId="342"/>
        </pc:sldMkLst>
        <pc:spChg chg="mod">
          <ac:chgData name="SIddhartha Institutions" userId="2b40958ce3d29feb" providerId="LiveId" clId="{9EC7CBA0-EEC8-4838-8FE5-4347AA89F3CD}" dt="2023-12-18T14:53:15.686" v="517" actId="113"/>
          <ac:spMkLst>
            <pc:docMk/>
            <pc:sldMk cId="1141032111" sldId="342"/>
            <ac:spMk id="2" creationId="{C8E89CC5-9F7A-AFCC-66C6-5EC441D956E4}"/>
          </ac:spMkLst>
        </pc:spChg>
        <pc:spChg chg="del mod">
          <ac:chgData name="SIddhartha Institutions" userId="2b40958ce3d29feb" providerId="LiveId" clId="{9EC7CBA0-EEC8-4838-8FE5-4347AA89F3CD}" dt="2023-12-18T14:53:02.732" v="505" actId="22"/>
          <ac:spMkLst>
            <pc:docMk/>
            <pc:sldMk cId="1141032111" sldId="342"/>
            <ac:spMk id="3" creationId="{D40A513F-7421-1B88-58B8-145390711D5B}"/>
          </ac:spMkLst>
        </pc:spChg>
        <pc:picChg chg="add mod ord">
          <ac:chgData name="SIddhartha Institutions" userId="2b40958ce3d29feb" providerId="LiveId" clId="{9EC7CBA0-EEC8-4838-8FE5-4347AA89F3CD}" dt="2023-12-18T14:53:31.190" v="521" actId="1076"/>
          <ac:picMkLst>
            <pc:docMk/>
            <pc:sldMk cId="1141032111" sldId="342"/>
            <ac:picMk id="5" creationId="{53B706DD-0578-0ACA-DBFE-2EB1B3D0EB9D}"/>
          </ac:picMkLst>
        </pc:picChg>
      </pc:sldChg>
      <pc:sldChg chg="addSp delSp modSp new mod">
        <pc:chgData name="SIddhartha Institutions" userId="2b40958ce3d29feb" providerId="LiveId" clId="{9EC7CBA0-EEC8-4838-8FE5-4347AA89F3CD}" dt="2023-12-18T14:56:35.972" v="533" actId="1076"/>
        <pc:sldMkLst>
          <pc:docMk/>
          <pc:sldMk cId="3915161108" sldId="343"/>
        </pc:sldMkLst>
        <pc:spChg chg="del">
          <ac:chgData name="SIddhartha Institutions" userId="2b40958ce3d29feb" providerId="LiveId" clId="{9EC7CBA0-EEC8-4838-8FE5-4347AA89F3CD}" dt="2023-12-18T14:54:49.736" v="528" actId="478"/>
          <ac:spMkLst>
            <pc:docMk/>
            <pc:sldMk cId="3915161108" sldId="343"/>
            <ac:spMk id="2" creationId="{EE3F578F-E514-C2F1-C3EF-E79B92530B48}"/>
          </ac:spMkLst>
        </pc:spChg>
        <pc:spChg chg="del">
          <ac:chgData name="SIddhartha Institutions" userId="2b40958ce3d29feb" providerId="LiveId" clId="{9EC7CBA0-EEC8-4838-8FE5-4347AA89F3CD}" dt="2023-12-18T14:54:36.551" v="523" actId="22"/>
          <ac:spMkLst>
            <pc:docMk/>
            <pc:sldMk cId="3915161108" sldId="343"/>
            <ac:spMk id="3" creationId="{0CB5DB76-7D0B-2054-38B6-9137B8E2807D}"/>
          </ac:spMkLst>
        </pc:spChg>
        <pc:picChg chg="add mod ord modCrop">
          <ac:chgData name="SIddhartha Institutions" userId="2b40958ce3d29feb" providerId="LiveId" clId="{9EC7CBA0-EEC8-4838-8FE5-4347AA89F3CD}" dt="2023-12-18T14:56:35.972" v="533" actId="1076"/>
          <ac:picMkLst>
            <pc:docMk/>
            <pc:sldMk cId="3915161108" sldId="343"/>
            <ac:picMk id="5" creationId="{D274DC25-1266-B0AF-B0F0-CE6B8B871DAB}"/>
          </ac:picMkLst>
        </pc:picChg>
      </pc:sldChg>
      <pc:sldChg chg="addSp delSp modSp new mod">
        <pc:chgData name="SIddhartha Institutions" userId="2b40958ce3d29feb" providerId="LiveId" clId="{9EC7CBA0-EEC8-4838-8FE5-4347AA89F3CD}" dt="2023-12-18T14:57:19.246" v="551" actId="14100"/>
        <pc:sldMkLst>
          <pc:docMk/>
          <pc:sldMk cId="2194942262" sldId="344"/>
        </pc:sldMkLst>
        <pc:spChg chg="mod">
          <ac:chgData name="SIddhartha Institutions" userId="2b40958ce3d29feb" providerId="LiveId" clId="{9EC7CBA0-EEC8-4838-8FE5-4347AA89F3CD}" dt="2023-12-18T14:57:00.593" v="547" actId="14100"/>
          <ac:spMkLst>
            <pc:docMk/>
            <pc:sldMk cId="2194942262" sldId="344"/>
            <ac:spMk id="2" creationId="{6DA27370-A858-00A5-3FEB-3CB9A565DF29}"/>
          </ac:spMkLst>
        </pc:spChg>
        <pc:spChg chg="del">
          <ac:chgData name="SIddhartha Institutions" userId="2b40958ce3d29feb" providerId="LiveId" clId="{9EC7CBA0-EEC8-4838-8FE5-4347AA89F3CD}" dt="2023-12-18T14:56:42.532" v="535" actId="22"/>
          <ac:spMkLst>
            <pc:docMk/>
            <pc:sldMk cId="2194942262" sldId="344"/>
            <ac:spMk id="3" creationId="{9AA6984B-FE5B-DF12-56E5-D97678DAE279}"/>
          </ac:spMkLst>
        </pc:spChg>
        <pc:picChg chg="add mod ord">
          <ac:chgData name="SIddhartha Institutions" userId="2b40958ce3d29feb" providerId="LiveId" clId="{9EC7CBA0-EEC8-4838-8FE5-4347AA89F3CD}" dt="2023-12-18T14:57:19.246" v="551" actId="14100"/>
          <ac:picMkLst>
            <pc:docMk/>
            <pc:sldMk cId="2194942262" sldId="344"/>
            <ac:picMk id="5" creationId="{9647B78F-3563-4C2E-F3B2-5B09A176847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23C3-CE61-08DF-21D6-DA58543CA7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B46A45-865D-EC1F-DF49-A7A21B603A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3FBABA-CB5A-3DE8-F778-B1058E9A9A06}"/>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5" name="Footer Placeholder 4">
            <a:extLst>
              <a:ext uri="{FF2B5EF4-FFF2-40B4-BE49-F238E27FC236}">
                <a16:creationId xmlns:a16="http://schemas.microsoft.com/office/drawing/2014/main" id="{8631492C-BD18-2A5B-4984-83ED9BD4BC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91505E-19DB-EE24-087A-03A7A36C77B4}"/>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209851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680B-1D89-D10E-5C90-81CDD85F38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0B51AE-F65A-F41E-F233-DA60E3658A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2ED659-C0BB-7E63-60B0-A107B3F0D444}"/>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5" name="Footer Placeholder 4">
            <a:extLst>
              <a:ext uri="{FF2B5EF4-FFF2-40B4-BE49-F238E27FC236}">
                <a16:creationId xmlns:a16="http://schemas.microsoft.com/office/drawing/2014/main" id="{CA9093A5-8026-70BC-8BE9-A62936AF52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4F151D-3138-6748-091C-F5A745734C23}"/>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254348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8B0F37-7AC7-30BC-A38D-B94B03A68B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2F8A40-98C8-2BDE-BC56-F3C701380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38E3E1-06F0-5F16-575D-10F7DC49526A}"/>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5" name="Footer Placeholder 4">
            <a:extLst>
              <a:ext uri="{FF2B5EF4-FFF2-40B4-BE49-F238E27FC236}">
                <a16:creationId xmlns:a16="http://schemas.microsoft.com/office/drawing/2014/main" id="{4C4E1243-63CD-75C5-11C0-D6EEF87700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F053A4-7DFC-4B89-5DA4-DED1BED193D3}"/>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35936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C438-2A6A-ACB1-F1E5-1DABD35BDB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F62082-93D4-F351-1C51-D007625E9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65A08F-ADCB-1511-6BAA-4C3E8353A432}"/>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5" name="Footer Placeholder 4">
            <a:extLst>
              <a:ext uri="{FF2B5EF4-FFF2-40B4-BE49-F238E27FC236}">
                <a16:creationId xmlns:a16="http://schemas.microsoft.com/office/drawing/2014/main" id="{5E3EE03F-9D4D-8A55-1EA4-47990CE8D8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332F17-B837-4D48-9247-C402A91BE8F1}"/>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16391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F54ED-928E-12E5-C1A9-B716271C6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AB5C08-032B-38C7-DF45-E569A1E538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61E90-D08A-D14C-CC6D-008AB7171859}"/>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5" name="Footer Placeholder 4">
            <a:extLst>
              <a:ext uri="{FF2B5EF4-FFF2-40B4-BE49-F238E27FC236}">
                <a16:creationId xmlns:a16="http://schemas.microsoft.com/office/drawing/2014/main" id="{9CF6B967-DB21-DAD6-9989-F51ADC7387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7774DE-37E9-AF74-16F9-C33D894BA51E}"/>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609628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CF7A0-AD2A-DEB8-CBEA-3566E27899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FABECD-8C90-073E-3F54-EBC2CDC7DD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0A01611-A0A9-3771-2EC6-8BD02FAD74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5635B4-DA17-FD72-09AB-9A4BD404B553}"/>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6" name="Footer Placeholder 5">
            <a:extLst>
              <a:ext uri="{FF2B5EF4-FFF2-40B4-BE49-F238E27FC236}">
                <a16:creationId xmlns:a16="http://schemas.microsoft.com/office/drawing/2014/main" id="{93AC1057-7E69-395A-5829-7B656FA81D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41EC72-6BA8-4A5F-8124-01DFB59710F3}"/>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18645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5D36-7148-B1C4-6E47-34BF109874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FB2820-D8CC-CF12-3C4A-49E2D7C88E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23EBDD-EFE6-4E19-D42A-CB4FE03FD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3CEA9D-6681-DA40-3BC9-D6D0098A75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AD8BA2-0DC5-02A4-9F72-FFA5874F2B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ECFAFA-982B-5B25-26C4-D2F1DD59D1E6}"/>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8" name="Footer Placeholder 7">
            <a:extLst>
              <a:ext uri="{FF2B5EF4-FFF2-40B4-BE49-F238E27FC236}">
                <a16:creationId xmlns:a16="http://schemas.microsoft.com/office/drawing/2014/main" id="{2D98DE17-FED8-B416-AB82-9BA540A4A0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4D2AA1-5713-C07E-E573-9D2E3116E073}"/>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1227823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BE4C-BBAC-A393-CDD0-2BA440EEAA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82A66BF-9735-6CB3-720F-1019553C66E1}"/>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4" name="Footer Placeholder 3">
            <a:extLst>
              <a:ext uri="{FF2B5EF4-FFF2-40B4-BE49-F238E27FC236}">
                <a16:creationId xmlns:a16="http://schemas.microsoft.com/office/drawing/2014/main" id="{72AD36EE-2E11-B042-EBC6-39994D6EB17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B89E99-0E29-B341-8966-00578CD43F39}"/>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5305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1F424C-57D5-596C-F723-C96FB8DA7D2F}"/>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3" name="Footer Placeholder 2">
            <a:extLst>
              <a:ext uri="{FF2B5EF4-FFF2-40B4-BE49-F238E27FC236}">
                <a16:creationId xmlns:a16="http://schemas.microsoft.com/office/drawing/2014/main" id="{CE11E1B5-4F7B-7FBB-0FE4-9283D79971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6B1D86-3846-65E4-7BD6-3333B43F4BDB}"/>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931447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08A95-E36A-36B1-C60F-8293E2CBF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B3273B-2014-4AC5-59E4-B1A8FA35C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F77FD0C-AD65-6ACF-D463-F85FA942D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8FA10-4BD5-C510-B88F-30B008AD8BED}"/>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6" name="Footer Placeholder 5">
            <a:extLst>
              <a:ext uri="{FF2B5EF4-FFF2-40B4-BE49-F238E27FC236}">
                <a16:creationId xmlns:a16="http://schemas.microsoft.com/office/drawing/2014/main" id="{30713C47-5649-17B3-442E-94EB729D64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ACA766-5FA7-2435-7F5C-5057BF9210FC}"/>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7328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A05C-171F-EDCC-AF23-0DA4A4AB4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331096-816B-D1CA-53C1-43551480C3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2B3CCC-DD26-0E82-FBCD-0372B6C40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8827DD-5B37-8369-48F3-3F9C8FDEBE82}"/>
              </a:ext>
            </a:extLst>
          </p:cNvPr>
          <p:cNvSpPr>
            <a:spLocks noGrp="1"/>
          </p:cNvSpPr>
          <p:nvPr>
            <p:ph type="dt" sz="half" idx="10"/>
          </p:nvPr>
        </p:nvSpPr>
        <p:spPr/>
        <p:txBody>
          <a:bodyPr/>
          <a:lstStyle/>
          <a:p>
            <a:fld id="{A60D4592-0EB6-4F84-BBCC-4F2F2D539D59}" type="datetimeFigureOut">
              <a:rPr lang="en-IN" smtClean="0"/>
              <a:pPr/>
              <a:t>19-12-2023</a:t>
            </a:fld>
            <a:endParaRPr lang="en-IN"/>
          </a:p>
        </p:txBody>
      </p:sp>
      <p:sp>
        <p:nvSpPr>
          <p:cNvPr id="6" name="Footer Placeholder 5">
            <a:extLst>
              <a:ext uri="{FF2B5EF4-FFF2-40B4-BE49-F238E27FC236}">
                <a16:creationId xmlns:a16="http://schemas.microsoft.com/office/drawing/2014/main" id="{858FBC47-C405-97B9-9035-6CBDDDBB61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B04B61-58F1-BA7E-362A-84F3E47A653B}"/>
              </a:ext>
            </a:extLst>
          </p:cNvPr>
          <p:cNvSpPr>
            <a:spLocks noGrp="1"/>
          </p:cNvSpPr>
          <p:nvPr>
            <p:ph type="sldNum" sz="quarter" idx="12"/>
          </p:nvPr>
        </p:nvSpPr>
        <p:spPr/>
        <p:txBody>
          <a:bodyPr/>
          <a:lstStyle/>
          <a:p>
            <a:fld id="{2BB820ED-A996-407C-AE3C-871C3FDD908F}" type="slidenum">
              <a:rPr lang="en-IN" smtClean="0"/>
              <a:pPr/>
              <a:t>‹#›</a:t>
            </a:fld>
            <a:endParaRPr lang="en-IN"/>
          </a:p>
        </p:txBody>
      </p:sp>
    </p:spTree>
    <p:extLst>
      <p:ext uri="{BB962C8B-B14F-4D97-AF65-F5344CB8AC3E}">
        <p14:creationId xmlns:p14="http://schemas.microsoft.com/office/powerpoint/2010/main" val="21358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42FBDB-8964-A956-606A-3C9541C86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4E986B-8DC4-AE14-61BC-DE81CF02A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1F6D11-A75A-4628-0D63-1032F04BB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D4592-0EB6-4F84-BBCC-4F2F2D539D59}" type="datetimeFigureOut">
              <a:rPr lang="en-IN" smtClean="0"/>
              <a:pPr/>
              <a:t>19-12-2023</a:t>
            </a:fld>
            <a:endParaRPr lang="en-IN"/>
          </a:p>
        </p:txBody>
      </p:sp>
      <p:sp>
        <p:nvSpPr>
          <p:cNvPr id="5" name="Footer Placeholder 4">
            <a:extLst>
              <a:ext uri="{FF2B5EF4-FFF2-40B4-BE49-F238E27FC236}">
                <a16:creationId xmlns:a16="http://schemas.microsoft.com/office/drawing/2014/main" id="{61B536C4-3D3A-1210-27C9-A17BC135C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166FFB0-A9B9-389C-F4D5-CF2777D257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820ED-A996-407C-AE3C-871C3FDD908F}" type="slidenum">
              <a:rPr lang="en-IN" smtClean="0"/>
              <a:pPr/>
              <a:t>‹#›</a:t>
            </a:fld>
            <a:endParaRPr lang="en-IN"/>
          </a:p>
        </p:txBody>
      </p:sp>
    </p:spTree>
    <p:extLst>
      <p:ext uri="{BB962C8B-B14F-4D97-AF65-F5344CB8AC3E}">
        <p14:creationId xmlns:p14="http://schemas.microsoft.com/office/powerpoint/2010/main" val="1312282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FAF9-F4AE-EBD0-4A85-9786B9FB2A58}"/>
              </a:ext>
            </a:extLst>
          </p:cNvPr>
          <p:cNvSpPr>
            <a:spLocks noGrp="1"/>
          </p:cNvSpPr>
          <p:nvPr>
            <p:ph type="ctrTitle"/>
          </p:nvPr>
        </p:nvSpPr>
        <p:spPr/>
        <p:txBody>
          <a:bodyPr/>
          <a:lstStyle/>
          <a:p>
            <a:r>
              <a:rPr lang="en-GB" dirty="0"/>
              <a:t>DIP-UNIT-V </a:t>
            </a:r>
            <a:br>
              <a:rPr lang="en-GB" dirty="0"/>
            </a:br>
            <a:r>
              <a:rPr lang="en-GB" dirty="0"/>
              <a:t>Pattern Recognition</a:t>
            </a:r>
            <a:endParaRPr lang="en-IN" dirty="0"/>
          </a:p>
        </p:txBody>
      </p:sp>
    </p:spTree>
    <p:extLst>
      <p:ext uri="{BB962C8B-B14F-4D97-AF65-F5344CB8AC3E}">
        <p14:creationId xmlns:p14="http://schemas.microsoft.com/office/powerpoint/2010/main" val="134937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635760" y="497840"/>
            <a:ext cx="9144000" cy="567912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55E6-4950-4788-7D9A-6EF52CF6A5C2}"/>
              </a:ext>
            </a:extLst>
          </p:cNvPr>
          <p:cNvSpPr>
            <a:spLocks noGrp="1"/>
          </p:cNvSpPr>
          <p:nvPr>
            <p:ph type="title"/>
          </p:nvPr>
        </p:nvSpPr>
        <p:spPr>
          <a:xfrm>
            <a:off x="1061720" y="2193925"/>
            <a:ext cx="10515600" cy="1325563"/>
          </a:xfrm>
        </p:spPr>
        <p:txBody>
          <a:bodyPr/>
          <a:lstStyle/>
          <a:p>
            <a:r>
              <a:rPr lang="en-GB" b="1" dirty="0"/>
              <a:t>Non Parametric Decision Classification</a:t>
            </a:r>
            <a:endParaRPr lang="en-IN" b="1" dirty="0"/>
          </a:p>
        </p:txBody>
      </p:sp>
    </p:spTree>
    <p:extLst>
      <p:ext uri="{BB962C8B-B14F-4D97-AF65-F5344CB8AC3E}">
        <p14:creationId xmlns:p14="http://schemas.microsoft.com/office/powerpoint/2010/main" val="1716500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
            <a:ext cx="10515600" cy="914400"/>
          </a:xfrm>
        </p:spPr>
        <p:txBody>
          <a:bodyPr>
            <a:normAutofit/>
          </a:bodyPr>
          <a:lstStyle/>
          <a:p>
            <a:r>
              <a:rPr lang="en-IN" sz="2800" b="1" dirty="0"/>
              <a:t>DECISION SURFACES AND DISCRIMINANT FUNCTIONS </a:t>
            </a:r>
            <a:endParaRPr lang="en-US" sz="2800" b="1" dirty="0"/>
          </a:p>
        </p:txBody>
      </p:sp>
      <p:sp>
        <p:nvSpPr>
          <p:cNvPr id="3" name="Content Placeholder 2"/>
          <p:cNvSpPr>
            <a:spLocks noGrp="1"/>
          </p:cNvSpPr>
          <p:nvPr>
            <p:ph idx="1"/>
          </p:nvPr>
        </p:nvSpPr>
        <p:spPr>
          <a:xfrm>
            <a:off x="462280" y="731521"/>
            <a:ext cx="11394440" cy="1463168"/>
          </a:xfrm>
        </p:spPr>
        <p:txBody>
          <a:bodyPr>
            <a:normAutofit fontScale="85000" lnSpcReduction="10000"/>
          </a:bodyPr>
          <a:lstStyle/>
          <a:p>
            <a:pPr algn="just"/>
            <a:r>
              <a:rPr lang="en-GB" b="1" dirty="0"/>
              <a:t>Decision Surfaces:</a:t>
            </a:r>
          </a:p>
          <a:p>
            <a:pPr marL="0" indent="0" algn="just">
              <a:buNone/>
            </a:pPr>
            <a:r>
              <a:rPr lang="en-GB" dirty="0"/>
              <a:t>Patterns pertaining to different classes will fall into different regions in the pattern space. That is to say, different classes of patterns will cluster in different regions, and can be separated by separating surfaces. Separating surfaces, called decision surfaces, </a:t>
            </a:r>
            <a:endParaRPr lang="en-US" dirty="0"/>
          </a:p>
        </p:txBody>
      </p:sp>
      <p:pic>
        <p:nvPicPr>
          <p:cNvPr id="5" name="Picture 4">
            <a:extLst>
              <a:ext uri="{FF2B5EF4-FFF2-40B4-BE49-F238E27FC236}">
                <a16:creationId xmlns:a16="http://schemas.microsoft.com/office/drawing/2014/main" id="{DC45F13B-2DA1-6A99-3197-1385053BBD63}"/>
              </a:ext>
            </a:extLst>
          </p:cNvPr>
          <p:cNvPicPr>
            <a:picLocks noChangeAspect="1"/>
          </p:cNvPicPr>
          <p:nvPr/>
        </p:nvPicPr>
        <p:blipFill>
          <a:blip r:embed="rId2"/>
          <a:stretch>
            <a:fillRect/>
          </a:stretch>
        </p:blipFill>
        <p:spPr>
          <a:xfrm>
            <a:off x="462280" y="2421244"/>
            <a:ext cx="6192520" cy="3380115"/>
          </a:xfrm>
          <a:prstGeom prst="rect">
            <a:avLst/>
          </a:prstGeom>
        </p:spPr>
      </p:pic>
      <p:pic>
        <p:nvPicPr>
          <p:cNvPr id="6" name="Picture 5">
            <a:extLst>
              <a:ext uri="{FF2B5EF4-FFF2-40B4-BE49-F238E27FC236}">
                <a16:creationId xmlns:a16="http://schemas.microsoft.com/office/drawing/2014/main" id="{EA9FB4AA-55F3-95EB-5B53-9D778E046F0E}"/>
              </a:ext>
            </a:extLst>
          </p:cNvPr>
          <p:cNvPicPr>
            <a:picLocks noChangeAspect="1"/>
          </p:cNvPicPr>
          <p:nvPr/>
        </p:nvPicPr>
        <p:blipFill>
          <a:blip r:embed="rId3"/>
          <a:stretch>
            <a:fillRect/>
          </a:stretch>
        </p:blipFill>
        <p:spPr>
          <a:xfrm>
            <a:off x="7307736" y="2194625"/>
            <a:ext cx="4066384" cy="1463167"/>
          </a:xfrm>
          <a:prstGeom prst="rect">
            <a:avLst/>
          </a:prstGeom>
        </p:spPr>
      </p:pic>
      <p:pic>
        <p:nvPicPr>
          <p:cNvPr id="7" name="Picture 6">
            <a:extLst>
              <a:ext uri="{FF2B5EF4-FFF2-40B4-BE49-F238E27FC236}">
                <a16:creationId xmlns:a16="http://schemas.microsoft.com/office/drawing/2014/main" id="{9D51EA56-859A-CAEA-78F3-E92B8A0DCEE6}"/>
              </a:ext>
            </a:extLst>
          </p:cNvPr>
          <p:cNvPicPr>
            <a:picLocks noChangeAspect="1"/>
          </p:cNvPicPr>
          <p:nvPr/>
        </p:nvPicPr>
        <p:blipFill>
          <a:blip r:embed="rId4"/>
          <a:stretch>
            <a:fillRect/>
          </a:stretch>
        </p:blipFill>
        <p:spPr>
          <a:xfrm>
            <a:off x="7658286" y="3657792"/>
            <a:ext cx="3365284" cy="2938527"/>
          </a:xfrm>
          <a:prstGeom prst="rect">
            <a:avLst/>
          </a:prstGeom>
        </p:spPr>
      </p:pic>
      <p:pic>
        <p:nvPicPr>
          <p:cNvPr id="9" name="Picture 8">
            <a:extLst>
              <a:ext uri="{FF2B5EF4-FFF2-40B4-BE49-F238E27FC236}">
                <a16:creationId xmlns:a16="http://schemas.microsoft.com/office/drawing/2014/main" id="{8DEA561C-6758-ACE6-E563-1122004FDF0F}"/>
              </a:ext>
            </a:extLst>
          </p:cNvPr>
          <p:cNvPicPr>
            <a:picLocks noChangeAspect="1"/>
          </p:cNvPicPr>
          <p:nvPr/>
        </p:nvPicPr>
        <p:blipFill>
          <a:blip r:embed="rId5"/>
          <a:stretch>
            <a:fillRect/>
          </a:stretch>
        </p:blipFill>
        <p:spPr>
          <a:xfrm>
            <a:off x="2946277" y="5137062"/>
            <a:ext cx="2806844" cy="17209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2351313" y="2573383"/>
            <a:ext cx="7563395" cy="2769326"/>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A2066E24-C8C1-F212-9C8F-707B21F64B40}"/>
              </a:ext>
            </a:extLst>
          </p:cNvPr>
          <p:cNvPicPr>
            <a:picLocks noChangeAspect="1"/>
          </p:cNvPicPr>
          <p:nvPr/>
        </p:nvPicPr>
        <p:blipFill>
          <a:blip r:embed="rId3"/>
          <a:stretch>
            <a:fillRect/>
          </a:stretch>
        </p:blipFill>
        <p:spPr>
          <a:xfrm>
            <a:off x="2133464" y="558800"/>
            <a:ext cx="7284856" cy="1930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965"/>
            <a:ext cx="10515600" cy="681355"/>
          </a:xfrm>
        </p:spPr>
        <p:txBody>
          <a:bodyPr>
            <a:normAutofit fontScale="90000"/>
          </a:bodyPr>
          <a:lstStyle/>
          <a:p>
            <a:r>
              <a:rPr lang="en-GB" b="1" dirty="0"/>
              <a:t>Linear Discriminant functions</a:t>
            </a:r>
            <a:endParaRPr lang="en-US" b="1" dirty="0"/>
          </a:p>
        </p:txBody>
      </p:sp>
      <p:sp>
        <p:nvSpPr>
          <p:cNvPr id="5" name="TextBox 4">
            <a:extLst>
              <a:ext uri="{FF2B5EF4-FFF2-40B4-BE49-F238E27FC236}">
                <a16:creationId xmlns:a16="http://schemas.microsoft.com/office/drawing/2014/main" id="{7D01BBDF-9507-E7A2-03E9-B87F9BFE78DF}"/>
              </a:ext>
            </a:extLst>
          </p:cNvPr>
          <p:cNvSpPr txBox="1"/>
          <p:nvPr/>
        </p:nvSpPr>
        <p:spPr>
          <a:xfrm>
            <a:off x="985520" y="947896"/>
            <a:ext cx="10048240" cy="1200329"/>
          </a:xfrm>
          <a:prstGeom prst="rect">
            <a:avLst/>
          </a:prstGeom>
          <a:noFill/>
        </p:spPr>
        <p:txBody>
          <a:bodyPr wrap="square">
            <a:spAutoFit/>
          </a:bodyPr>
          <a:lstStyle/>
          <a:p>
            <a:r>
              <a:rPr lang="en-GB" b="1" dirty="0"/>
              <a:t>Discriminant functions:</a:t>
            </a:r>
          </a:p>
          <a:p>
            <a:pPr marL="285750" indent="-285750">
              <a:buFont typeface="Arial" panose="020B0604020202020204" pitchFamily="34" charset="0"/>
              <a:buChar char="•"/>
            </a:pPr>
            <a:r>
              <a:rPr lang="en-GB" dirty="0"/>
              <a:t>Patterns falling in different regions in the pattern space can be grouped into different categories by means of separating surfaces which are defined by discriminant functions. </a:t>
            </a:r>
          </a:p>
          <a:p>
            <a:pPr marL="285750" indent="-285750">
              <a:buFont typeface="Arial" panose="020B0604020202020204" pitchFamily="34" charset="0"/>
              <a:buChar char="•"/>
            </a:pPr>
            <a:r>
              <a:rPr lang="en-GB" dirty="0"/>
              <a:t>The discriminant function may be </a:t>
            </a:r>
            <a:r>
              <a:rPr lang="en-GB" b="1" dirty="0"/>
              <a:t>linear</a:t>
            </a:r>
            <a:r>
              <a:rPr lang="en-GB" dirty="0"/>
              <a:t> or </a:t>
            </a:r>
            <a:r>
              <a:rPr lang="en-GB" b="1" dirty="0"/>
              <a:t>nonlinear</a:t>
            </a:r>
            <a:r>
              <a:rPr lang="en-GB" dirty="0"/>
              <a:t> according to the nature of the problem. </a:t>
            </a:r>
            <a:endParaRPr lang="en-IN" dirty="0"/>
          </a:p>
        </p:txBody>
      </p:sp>
      <p:pic>
        <p:nvPicPr>
          <p:cNvPr id="7" name="Picture 6">
            <a:extLst>
              <a:ext uri="{FF2B5EF4-FFF2-40B4-BE49-F238E27FC236}">
                <a16:creationId xmlns:a16="http://schemas.microsoft.com/office/drawing/2014/main" id="{C21BC47C-D880-D4E2-8EBC-A9DBAF8BC71E}"/>
              </a:ext>
            </a:extLst>
          </p:cNvPr>
          <p:cNvPicPr>
            <a:picLocks noChangeAspect="1"/>
          </p:cNvPicPr>
          <p:nvPr/>
        </p:nvPicPr>
        <p:blipFill>
          <a:blip r:embed="rId2"/>
          <a:stretch>
            <a:fillRect/>
          </a:stretch>
        </p:blipFill>
        <p:spPr>
          <a:xfrm>
            <a:off x="2739891" y="2634522"/>
            <a:ext cx="6465069" cy="3847558"/>
          </a:xfrm>
          <a:prstGeom prst="rect">
            <a:avLst/>
          </a:prstGeom>
        </p:spPr>
      </p:pic>
      <p:sp>
        <p:nvSpPr>
          <p:cNvPr id="8" name="TextBox 7">
            <a:extLst>
              <a:ext uri="{FF2B5EF4-FFF2-40B4-BE49-F238E27FC236}">
                <a16:creationId xmlns:a16="http://schemas.microsoft.com/office/drawing/2014/main" id="{052B1B95-427C-7BE3-D928-76069D3E1E59}"/>
              </a:ext>
            </a:extLst>
          </p:cNvPr>
          <p:cNvSpPr txBox="1"/>
          <p:nvPr/>
        </p:nvSpPr>
        <p:spPr>
          <a:xfrm>
            <a:off x="1127760" y="2313801"/>
            <a:ext cx="1564339" cy="369332"/>
          </a:xfrm>
          <a:prstGeom prst="rect">
            <a:avLst/>
          </a:prstGeom>
          <a:noFill/>
        </p:spPr>
        <p:txBody>
          <a:bodyPr wrap="none" rtlCol="0">
            <a:spAutoFit/>
          </a:bodyPr>
          <a:lstStyle/>
          <a:p>
            <a:r>
              <a:rPr lang="en-GB" b="1" dirty="0"/>
              <a:t>General form</a:t>
            </a:r>
            <a:r>
              <a:rPr lang="en-GB" dirty="0"/>
              <a:t>: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C525-5758-6B18-F68D-3499772A7479}"/>
              </a:ext>
            </a:extLst>
          </p:cNvPr>
          <p:cNvSpPr>
            <a:spLocks noGrp="1"/>
          </p:cNvSpPr>
          <p:nvPr>
            <p:ph type="title"/>
          </p:nvPr>
        </p:nvSpPr>
        <p:spPr>
          <a:xfrm>
            <a:off x="0" y="0"/>
            <a:ext cx="10515600" cy="900907"/>
          </a:xfrm>
        </p:spPr>
        <p:txBody>
          <a:bodyPr/>
          <a:lstStyle/>
          <a:p>
            <a:r>
              <a:rPr lang="en-GB" b="1" dirty="0"/>
              <a:t>Minimum Distance Classifier</a:t>
            </a:r>
            <a:endParaRPr lang="en-IN" b="1" dirty="0"/>
          </a:p>
        </p:txBody>
      </p:sp>
      <p:sp>
        <p:nvSpPr>
          <p:cNvPr id="4" name="TextBox 3">
            <a:extLst>
              <a:ext uri="{FF2B5EF4-FFF2-40B4-BE49-F238E27FC236}">
                <a16:creationId xmlns:a16="http://schemas.microsoft.com/office/drawing/2014/main" id="{85D8C6E3-41BB-17CF-BCF5-6FBAD616209A}"/>
              </a:ext>
            </a:extLst>
          </p:cNvPr>
          <p:cNvSpPr txBox="1"/>
          <p:nvPr/>
        </p:nvSpPr>
        <p:spPr>
          <a:xfrm>
            <a:off x="1397000" y="810736"/>
            <a:ext cx="9398000" cy="1200329"/>
          </a:xfrm>
          <a:prstGeom prst="rect">
            <a:avLst/>
          </a:prstGeom>
          <a:noFill/>
        </p:spPr>
        <p:txBody>
          <a:bodyPr wrap="square">
            <a:spAutoFit/>
          </a:bodyPr>
          <a:lstStyle/>
          <a:p>
            <a:pPr algn="just"/>
            <a:r>
              <a:rPr lang="en-GB" b="0" i="0" dirty="0">
                <a:solidFill>
                  <a:srgbClr val="000000"/>
                </a:solidFill>
                <a:effectLst/>
                <a:latin typeface="Times New Roman" panose="02020603050405020304" pitchFamily="18" charset="0"/>
              </a:rPr>
              <a:t>The </a:t>
            </a:r>
            <a:r>
              <a:rPr lang="en-GB" b="1" i="0" dirty="0">
                <a:solidFill>
                  <a:srgbClr val="000000"/>
                </a:solidFill>
                <a:effectLst/>
                <a:latin typeface="Times New Roman" panose="02020603050405020304" pitchFamily="18" charset="0"/>
              </a:rPr>
              <a:t>minimum distance classifier</a:t>
            </a:r>
            <a:r>
              <a:rPr lang="en-GB" b="0" i="0" dirty="0">
                <a:solidFill>
                  <a:srgbClr val="000000"/>
                </a:solidFill>
                <a:effectLst/>
                <a:latin typeface="Times New Roman" panose="02020603050405020304" pitchFamily="18" charset="0"/>
              </a:rPr>
              <a:t> is used to classify unknown image data to classes which minimize the distance between the image data and the class in multi-feature space. The distance is defined as an index of similarity so that the minimum distance is identical to the maximum similarity.</a:t>
            </a:r>
            <a:endParaRPr lang="en-IN" dirty="0"/>
          </a:p>
        </p:txBody>
      </p:sp>
      <p:sp>
        <p:nvSpPr>
          <p:cNvPr id="8" name="TextBox 7">
            <a:extLst>
              <a:ext uri="{FF2B5EF4-FFF2-40B4-BE49-F238E27FC236}">
                <a16:creationId xmlns:a16="http://schemas.microsoft.com/office/drawing/2014/main" id="{DAB0E04C-FBF0-7C5A-40C3-2BF66C764AA0}"/>
              </a:ext>
            </a:extLst>
          </p:cNvPr>
          <p:cNvSpPr txBox="1"/>
          <p:nvPr/>
        </p:nvSpPr>
        <p:spPr>
          <a:xfrm>
            <a:off x="1397000" y="2076946"/>
            <a:ext cx="9260840" cy="3693319"/>
          </a:xfrm>
          <a:prstGeom prst="rect">
            <a:avLst/>
          </a:prstGeom>
          <a:noFill/>
        </p:spPr>
        <p:txBody>
          <a:bodyPr wrap="square">
            <a:spAutoFit/>
          </a:bodyPr>
          <a:lstStyle/>
          <a:p>
            <a:pPr algn="just"/>
            <a:r>
              <a:rPr lang="en-ZW" sz="1800" dirty="0">
                <a:solidFill>
                  <a:srgbClr val="00000A"/>
                </a:solidFill>
                <a:effectLst/>
                <a:latin typeface="Liberation Serif"/>
                <a:ea typeface="Noto Sans CJK SC Regular"/>
                <a:cs typeface="FreeSans"/>
              </a:rPr>
              <a:t>Minimum distance to means classifier is a non-parametric algorithm and based on training sample data sets for features of interest. </a:t>
            </a:r>
          </a:p>
          <a:p>
            <a:pPr algn="just"/>
            <a:endParaRPr lang="en-ZW" sz="1800" dirty="0">
              <a:solidFill>
                <a:srgbClr val="00000A"/>
              </a:solidFill>
              <a:effectLst/>
              <a:latin typeface="Liberation Serif"/>
              <a:ea typeface="Noto Sans CJK SC Regular"/>
              <a:cs typeface="FreeSans"/>
            </a:endParaRPr>
          </a:p>
          <a:p>
            <a:pPr marL="285750" indent="-285750" algn="just">
              <a:buFont typeface="Arial" panose="020B0604020202020204" pitchFamily="34" charset="0"/>
              <a:buChar char="•"/>
            </a:pPr>
            <a:r>
              <a:rPr lang="en-ZW" sz="1800" dirty="0">
                <a:solidFill>
                  <a:srgbClr val="00000A"/>
                </a:solidFill>
                <a:effectLst/>
                <a:latin typeface="Liberation Serif"/>
                <a:ea typeface="Noto Sans CJK SC Regular"/>
                <a:cs typeface="FreeSans"/>
              </a:rPr>
              <a:t>In this algorithm the spectral distance between the measurement vector for the candidate pixel and the mean vector for each signature is calculated. </a:t>
            </a:r>
          </a:p>
          <a:p>
            <a:pPr marL="285750" indent="-285750" algn="just">
              <a:buFont typeface="Arial" panose="020B0604020202020204" pitchFamily="34" charset="0"/>
              <a:buChar char="•"/>
            </a:pPr>
            <a:r>
              <a:rPr lang="en-ZW" sz="1800" dirty="0">
                <a:solidFill>
                  <a:srgbClr val="00000A"/>
                </a:solidFill>
                <a:effectLst/>
                <a:latin typeface="Liberation Serif"/>
                <a:ea typeface="Noto Sans CJK SC Regular"/>
                <a:cs typeface="FreeSans"/>
              </a:rPr>
              <a:t>The equation for calculating spectral distance is based on the equation for Euclidean distance. </a:t>
            </a:r>
          </a:p>
          <a:p>
            <a:pPr marL="285750" indent="-285750" algn="just">
              <a:buFont typeface="Arial" panose="020B0604020202020204" pitchFamily="34" charset="0"/>
              <a:buChar char="•"/>
            </a:pPr>
            <a:r>
              <a:rPr lang="en-ZW" sz="1800" dirty="0">
                <a:solidFill>
                  <a:srgbClr val="00000A"/>
                </a:solidFill>
                <a:effectLst/>
                <a:latin typeface="Liberation Serif"/>
                <a:ea typeface="Noto Sans CJK SC Regular"/>
                <a:cs typeface="FreeSans"/>
              </a:rPr>
              <a:t>After computing the distances, the candidate pixels are assigned to the class that is spectrally closer (minimum distance) to the sample mean. </a:t>
            </a:r>
          </a:p>
          <a:p>
            <a:pPr marL="285750" indent="-285750" algn="just">
              <a:buFont typeface="Arial" panose="020B0604020202020204" pitchFamily="34" charset="0"/>
              <a:buChar char="•"/>
            </a:pPr>
            <a:r>
              <a:rPr lang="en-ZW" sz="1800" dirty="0">
                <a:solidFill>
                  <a:srgbClr val="00000A"/>
                </a:solidFill>
                <a:effectLst/>
                <a:latin typeface="Liberation Serif"/>
                <a:ea typeface="Noto Sans CJK SC Regular"/>
                <a:cs typeface="FreeSans"/>
              </a:rPr>
              <a:t>The pixels remain unclassified if it is beyond than an analyst defined distance from any category mean </a:t>
            </a:r>
          </a:p>
          <a:p>
            <a:pPr marL="285750" indent="-285750" algn="just">
              <a:buFont typeface="Arial" panose="020B0604020202020204" pitchFamily="34" charset="0"/>
              <a:buChar char="•"/>
            </a:pPr>
            <a:endParaRPr lang="en-ZW" sz="1800" dirty="0">
              <a:solidFill>
                <a:srgbClr val="00000A"/>
              </a:solidFill>
              <a:effectLst/>
              <a:latin typeface="Liberation Serif"/>
              <a:ea typeface="Noto Sans CJK SC Regular"/>
              <a:cs typeface="FreeSans"/>
            </a:endParaRPr>
          </a:p>
          <a:p>
            <a:pPr marL="285750" indent="-285750" algn="just">
              <a:buFont typeface="Arial" panose="020B0604020202020204" pitchFamily="34" charset="0"/>
              <a:buChar char="•"/>
            </a:pPr>
            <a:r>
              <a:rPr lang="en-ZW" sz="1800" dirty="0">
                <a:solidFill>
                  <a:srgbClr val="00000A"/>
                </a:solidFill>
                <a:effectLst/>
                <a:latin typeface="Liberation Serif"/>
                <a:ea typeface="Noto Sans CJK SC Regular"/>
                <a:cs typeface="FreeSans"/>
              </a:rPr>
              <a:t>It is computationally faster than other supervised algorithms but it does not consider class variability and often leads to misclassification.</a:t>
            </a:r>
            <a:endParaRPr lang="en-IN" dirty="0"/>
          </a:p>
        </p:txBody>
      </p:sp>
    </p:spTree>
    <p:extLst>
      <p:ext uri="{BB962C8B-B14F-4D97-AF65-F5344CB8AC3E}">
        <p14:creationId xmlns:p14="http://schemas.microsoft.com/office/powerpoint/2010/main" val="118263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FB06-EC6C-2E4F-C24C-933CC64AD312}"/>
              </a:ext>
            </a:extLst>
          </p:cNvPr>
          <p:cNvSpPr>
            <a:spLocks noGrp="1"/>
          </p:cNvSpPr>
          <p:nvPr>
            <p:ph type="title"/>
          </p:nvPr>
        </p:nvSpPr>
        <p:spPr>
          <a:xfrm>
            <a:off x="0" y="0"/>
            <a:ext cx="10515600" cy="1325563"/>
          </a:xfrm>
        </p:spPr>
        <p:txBody>
          <a:bodyPr/>
          <a:lstStyle/>
          <a:p>
            <a:r>
              <a:rPr lang="en-GB" b="1" dirty="0"/>
              <a:t>Procedure Min Distance Classifier Algorithm</a:t>
            </a:r>
            <a:endParaRPr lang="en-IN" b="1" dirty="0"/>
          </a:p>
        </p:txBody>
      </p:sp>
      <p:pic>
        <p:nvPicPr>
          <p:cNvPr id="6" name="Picture 5">
            <a:extLst>
              <a:ext uri="{FF2B5EF4-FFF2-40B4-BE49-F238E27FC236}">
                <a16:creationId xmlns:a16="http://schemas.microsoft.com/office/drawing/2014/main" id="{FFC652F4-896A-D51F-54B9-C039CFE62AFE}"/>
              </a:ext>
            </a:extLst>
          </p:cNvPr>
          <p:cNvPicPr>
            <a:picLocks noChangeAspect="1"/>
          </p:cNvPicPr>
          <p:nvPr/>
        </p:nvPicPr>
        <p:blipFill>
          <a:blip r:embed="rId2"/>
          <a:stretch>
            <a:fillRect/>
          </a:stretch>
        </p:blipFill>
        <p:spPr>
          <a:xfrm>
            <a:off x="1895109" y="1325563"/>
            <a:ext cx="8620491" cy="3633531"/>
          </a:xfrm>
          <a:prstGeom prst="rect">
            <a:avLst/>
          </a:prstGeom>
        </p:spPr>
      </p:pic>
    </p:spTree>
    <p:extLst>
      <p:ext uri="{BB962C8B-B14F-4D97-AF65-F5344CB8AC3E}">
        <p14:creationId xmlns:p14="http://schemas.microsoft.com/office/powerpoint/2010/main" val="224779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DA92B8-F8C5-500A-5DC6-C51E13A1D106}"/>
              </a:ext>
            </a:extLst>
          </p:cNvPr>
          <p:cNvPicPr>
            <a:picLocks noChangeAspect="1"/>
          </p:cNvPicPr>
          <p:nvPr/>
        </p:nvPicPr>
        <p:blipFill>
          <a:blip r:embed="rId2"/>
          <a:stretch>
            <a:fillRect/>
          </a:stretch>
        </p:blipFill>
        <p:spPr>
          <a:xfrm>
            <a:off x="1907177" y="261257"/>
            <a:ext cx="8869679" cy="4911634"/>
          </a:xfrm>
          <a:prstGeom prst="rect">
            <a:avLst/>
          </a:prstGeom>
        </p:spPr>
      </p:pic>
      <p:sp>
        <p:nvSpPr>
          <p:cNvPr id="7" name="TextBox 6">
            <a:extLst>
              <a:ext uri="{FF2B5EF4-FFF2-40B4-BE49-F238E27FC236}">
                <a16:creationId xmlns:a16="http://schemas.microsoft.com/office/drawing/2014/main" id="{198282C6-2BD2-6B59-6C3A-DE1CFFA3A080}"/>
              </a:ext>
            </a:extLst>
          </p:cNvPr>
          <p:cNvSpPr txBox="1"/>
          <p:nvPr/>
        </p:nvSpPr>
        <p:spPr>
          <a:xfrm>
            <a:off x="1645920" y="5153431"/>
            <a:ext cx="9418320" cy="1704569"/>
          </a:xfrm>
          <a:prstGeom prst="rect">
            <a:avLst/>
          </a:prstGeom>
          <a:noFill/>
        </p:spPr>
        <p:txBody>
          <a:bodyPr wrap="square">
            <a:spAutoFit/>
          </a:bodyPr>
          <a:lstStyle/>
          <a:p>
            <a:pPr algn="just">
              <a:lnSpc>
                <a:spcPct val="150000"/>
              </a:lnSpc>
            </a:pPr>
            <a:r>
              <a:rPr lang="en-ZW" sz="1800" dirty="0">
                <a:solidFill>
                  <a:srgbClr val="00000A"/>
                </a:solidFill>
                <a:effectLst/>
                <a:latin typeface="Liberation Serif"/>
                <a:ea typeface="Noto Sans CJK SC Regular"/>
                <a:cs typeface="FreeSans"/>
              </a:rPr>
              <a:t>Fig Minimum distance classifier. Here the small dots represent pixels from training fields and the crosses represent examples of large numbers of unassigned pixels from elsewhere on the image. Each of the pixels is assigned to the closest group, a measured from the centroids (represented </a:t>
            </a:r>
            <a:r>
              <a:rPr lang="en-ZW" sz="1800" dirty="0" err="1">
                <a:solidFill>
                  <a:srgbClr val="00000A"/>
                </a:solidFill>
                <a:effectLst/>
                <a:latin typeface="Liberation Serif"/>
                <a:ea typeface="Noto Sans CJK SC Regular"/>
                <a:cs typeface="FreeSans"/>
              </a:rPr>
              <a:t>bythe</a:t>
            </a:r>
            <a:r>
              <a:rPr lang="en-ZW" sz="1800" dirty="0">
                <a:solidFill>
                  <a:srgbClr val="00000A"/>
                </a:solidFill>
                <a:effectLst/>
                <a:latin typeface="Liberation Serif"/>
                <a:ea typeface="Noto Sans CJK SC Regular"/>
                <a:cs typeface="FreeSans"/>
              </a:rPr>
              <a:t> larger dots) using the distance measures discussed in the text</a:t>
            </a:r>
            <a:endParaRPr lang="en-IN" sz="1800" dirty="0">
              <a:solidFill>
                <a:srgbClr val="00000A"/>
              </a:solidFill>
              <a:effectLst/>
              <a:latin typeface="Liberation Serif"/>
              <a:ea typeface="Noto Sans CJK SC Regular"/>
              <a:cs typeface="FreeSans"/>
            </a:endParaRPr>
          </a:p>
        </p:txBody>
      </p:sp>
    </p:spTree>
    <p:extLst>
      <p:ext uri="{BB962C8B-B14F-4D97-AF65-F5344CB8AC3E}">
        <p14:creationId xmlns:p14="http://schemas.microsoft.com/office/powerpoint/2010/main" val="1885175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6D62-8825-BF84-88D4-4657DF0CFD07}"/>
              </a:ext>
            </a:extLst>
          </p:cNvPr>
          <p:cNvSpPr>
            <a:spLocks noGrp="1"/>
          </p:cNvSpPr>
          <p:nvPr>
            <p:ph type="title"/>
          </p:nvPr>
        </p:nvSpPr>
        <p:spPr>
          <a:xfrm>
            <a:off x="205740" y="18255"/>
            <a:ext cx="11780520" cy="1325563"/>
          </a:xfrm>
        </p:spPr>
        <p:txBody>
          <a:bodyPr/>
          <a:lstStyle/>
          <a:p>
            <a:r>
              <a:rPr lang="en-IN" b="1" dirty="0"/>
              <a:t>PIECEWISE LINEAR DISCRIMINANT FUNCTIONS </a:t>
            </a:r>
          </a:p>
        </p:txBody>
      </p:sp>
      <p:sp>
        <p:nvSpPr>
          <p:cNvPr id="5" name="TextBox 4">
            <a:extLst>
              <a:ext uri="{FF2B5EF4-FFF2-40B4-BE49-F238E27FC236}">
                <a16:creationId xmlns:a16="http://schemas.microsoft.com/office/drawing/2014/main" id="{9207D334-5736-371C-F9AE-DDC2FCA506A5}"/>
              </a:ext>
            </a:extLst>
          </p:cNvPr>
          <p:cNvSpPr txBox="1"/>
          <p:nvPr/>
        </p:nvSpPr>
        <p:spPr>
          <a:xfrm>
            <a:off x="326390" y="1110019"/>
            <a:ext cx="10535920" cy="923330"/>
          </a:xfrm>
          <a:prstGeom prst="rect">
            <a:avLst/>
          </a:prstGeom>
          <a:noFill/>
        </p:spPr>
        <p:txBody>
          <a:bodyPr wrap="square">
            <a:spAutoFit/>
          </a:bodyPr>
          <a:lstStyle/>
          <a:p>
            <a:pPr algn="just"/>
            <a:r>
              <a:rPr lang="en-GB" dirty="0"/>
              <a:t>Linearly separable problems seem relatively simple, but in our real world most problems are linearly non-separable, and therefore more effective approaches must be sought. One way to treat these linearly non-separable problems is to use piecewise linear discriminant function. </a:t>
            </a:r>
            <a:endParaRPr lang="en-IN" dirty="0"/>
          </a:p>
        </p:txBody>
      </p:sp>
      <p:sp>
        <p:nvSpPr>
          <p:cNvPr id="7" name="TextBox 6">
            <a:extLst>
              <a:ext uri="{FF2B5EF4-FFF2-40B4-BE49-F238E27FC236}">
                <a16:creationId xmlns:a16="http://schemas.microsoft.com/office/drawing/2014/main" id="{BD96BDE7-D1DA-2D53-4388-0352D8785660}"/>
              </a:ext>
            </a:extLst>
          </p:cNvPr>
          <p:cNvSpPr txBox="1"/>
          <p:nvPr/>
        </p:nvSpPr>
        <p:spPr>
          <a:xfrm>
            <a:off x="995680" y="2081927"/>
            <a:ext cx="6116320" cy="369332"/>
          </a:xfrm>
          <a:prstGeom prst="rect">
            <a:avLst/>
          </a:prstGeom>
          <a:noFill/>
        </p:spPr>
        <p:txBody>
          <a:bodyPr wrap="square">
            <a:spAutoFit/>
          </a:bodyPr>
          <a:lstStyle/>
          <a:p>
            <a:r>
              <a:rPr lang="en-IN" b="1" dirty="0"/>
              <a:t>Definition and Nearest-Neighbour Rule </a:t>
            </a:r>
          </a:p>
        </p:txBody>
      </p:sp>
      <p:pic>
        <p:nvPicPr>
          <p:cNvPr id="9" name="Picture 8">
            <a:extLst>
              <a:ext uri="{FF2B5EF4-FFF2-40B4-BE49-F238E27FC236}">
                <a16:creationId xmlns:a16="http://schemas.microsoft.com/office/drawing/2014/main" id="{A2E3C49C-A22F-DC89-DA3D-46C67880C302}"/>
              </a:ext>
            </a:extLst>
          </p:cNvPr>
          <p:cNvPicPr>
            <a:picLocks noChangeAspect="1"/>
          </p:cNvPicPr>
          <p:nvPr/>
        </p:nvPicPr>
        <p:blipFill>
          <a:blip r:embed="rId2"/>
          <a:stretch>
            <a:fillRect/>
          </a:stretch>
        </p:blipFill>
        <p:spPr>
          <a:xfrm>
            <a:off x="333881" y="2499837"/>
            <a:ext cx="7666484" cy="1379061"/>
          </a:xfrm>
          <a:prstGeom prst="rect">
            <a:avLst/>
          </a:prstGeom>
        </p:spPr>
      </p:pic>
      <p:pic>
        <p:nvPicPr>
          <p:cNvPr id="11" name="Picture 10">
            <a:extLst>
              <a:ext uri="{FF2B5EF4-FFF2-40B4-BE49-F238E27FC236}">
                <a16:creationId xmlns:a16="http://schemas.microsoft.com/office/drawing/2014/main" id="{EF517D71-3B21-64A1-5609-2E2967A97383}"/>
              </a:ext>
            </a:extLst>
          </p:cNvPr>
          <p:cNvPicPr>
            <a:picLocks noChangeAspect="1"/>
          </p:cNvPicPr>
          <p:nvPr/>
        </p:nvPicPr>
        <p:blipFill>
          <a:blip r:embed="rId3"/>
          <a:stretch>
            <a:fillRect/>
          </a:stretch>
        </p:blipFill>
        <p:spPr>
          <a:xfrm>
            <a:off x="8219440" y="1819117"/>
            <a:ext cx="3646170" cy="3651510"/>
          </a:xfrm>
          <a:prstGeom prst="rect">
            <a:avLst/>
          </a:prstGeom>
        </p:spPr>
      </p:pic>
      <p:pic>
        <p:nvPicPr>
          <p:cNvPr id="13" name="Picture 12">
            <a:extLst>
              <a:ext uri="{FF2B5EF4-FFF2-40B4-BE49-F238E27FC236}">
                <a16:creationId xmlns:a16="http://schemas.microsoft.com/office/drawing/2014/main" id="{0E01D8CB-50F7-00E0-00AB-E9A3A0161A5D}"/>
              </a:ext>
            </a:extLst>
          </p:cNvPr>
          <p:cNvPicPr>
            <a:picLocks noChangeAspect="1"/>
          </p:cNvPicPr>
          <p:nvPr/>
        </p:nvPicPr>
        <p:blipFill>
          <a:blip r:embed="rId4"/>
          <a:stretch>
            <a:fillRect/>
          </a:stretch>
        </p:blipFill>
        <p:spPr>
          <a:xfrm>
            <a:off x="1977176" y="4192219"/>
            <a:ext cx="4728424" cy="2289861"/>
          </a:xfrm>
          <a:prstGeom prst="rect">
            <a:avLst/>
          </a:prstGeom>
        </p:spPr>
      </p:pic>
    </p:spTree>
    <p:extLst>
      <p:ext uri="{BB962C8B-B14F-4D97-AF65-F5344CB8AC3E}">
        <p14:creationId xmlns:p14="http://schemas.microsoft.com/office/powerpoint/2010/main" val="785820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CAEF28-6A8F-5AEC-A548-5BEE5CEA68E7}"/>
              </a:ext>
            </a:extLst>
          </p:cNvPr>
          <p:cNvPicPr>
            <a:picLocks noGrp="1" noChangeAspect="1"/>
          </p:cNvPicPr>
          <p:nvPr>
            <p:ph idx="1"/>
          </p:nvPr>
        </p:nvPicPr>
        <p:blipFill>
          <a:blip r:embed="rId2"/>
          <a:stretch>
            <a:fillRect/>
          </a:stretch>
        </p:blipFill>
        <p:spPr>
          <a:xfrm>
            <a:off x="1666240" y="1188720"/>
            <a:ext cx="9032240" cy="5415280"/>
          </a:xfrm>
        </p:spPr>
      </p:pic>
      <p:sp>
        <p:nvSpPr>
          <p:cNvPr id="6" name="Title 1">
            <a:extLst>
              <a:ext uri="{FF2B5EF4-FFF2-40B4-BE49-F238E27FC236}">
                <a16:creationId xmlns:a16="http://schemas.microsoft.com/office/drawing/2014/main" id="{63A19BD7-F80B-2C19-35E5-49F7D2E25C29}"/>
              </a:ext>
            </a:extLst>
          </p:cNvPr>
          <p:cNvSpPr>
            <a:spLocks noGrp="1"/>
          </p:cNvSpPr>
          <p:nvPr>
            <p:ph type="title"/>
          </p:nvPr>
        </p:nvSpPr>
        <p:spPr>
          <a:xfrm>
            <a:off x="205740" y="18255"/>
            <a:ext cx="11780520" cy="1325563"/>
          </a:xfrm>
        </p:spPr>
        <p:txBody>
          <a:bodyPr/>
          <a:lstStyle/>
          <a:p>
            <a:r>
              <a:rPr lang="en-IN" b="1" dirty="0"/>
              <a:t>PIECEWISE LINEAR DISCRIMINANT FUNCTIONS </a:t>
            </a:r>
          </a:p>
        </p:txBody>
      </p:sp>
    </p:spTree>
    <p:extLst>
      <p:ext uri="{BB962C8B-B14F-4D97-AF65-F5344CB8AC3E}">
        <p14:creationId xmlns:p14="http://schemas.microsoft.com/office/powerpoint/2010/main" val="394850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72AC2F-A2A1-E414-482D-F59ACC7CFD46}"/>
              </a:ext>
            </a:extLst>
          </p:cNvPr>
          <p:cNvSpPr>
            <a:spLocks noGrp="1"/>
          </p:cNvSpPr>
          <p:nvPr>
            <p:ph type="title"/>
          </p:nvPr>
        </p:nvSpPr>
        <p:spPr>
          <a:xfrm>
            <a:off x="0" y="1"/>
            <a:ext cx="10515600" cy="1031966"/>
          </a:xfrm>
        </p:spPr>
        <p:txBody>
          <a:bodyPr/>
          <a:lstStyle/>
          <a:p>
            <a:r>
              <a:rPr lang="en-GB" b="1" dirty="0"/>
              <a:t>Supervised and Unsupervised learning</a:t>
            </a:r>
            <a:endParaRPr lang="en-IN" b="1" dirty="0"/>
          </a:p>
        </p:txBody>
      </p:sp>
      <p:pic>
        <p:nvPicPr>
          <p:cNvPr id="6146" name="Picture 2"/>
          <p:cNvPicPr>
            <a:picLocks noChangeAspect="1" noChangeArrowheads="1"/>
          </p:cNvPicPr>
          <p:nvPr/>
        </p:nvPicPr>
        <p:blipFill>
          <a:blip r:embed="rId2"/>
          <a:srcRect/>
          <a:stretch>
            <a:fillRect/>
          </a:stretch>
        </p:blipFill>
        <p:spPr bwMode="auto">
          <a:xfrm>
            <a:off x="0" y="929642"/>
            <a:ext cx="8307977" cy="2625634"/>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0" y="3823064"/>
            <a:ext cx="8229600" cy="1580605"/>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D5EDB44-3265-8C22-9357-286FF29954A0}"/>
              </a:ext>
            </a:extLst>
          </p:cNvPr>
          <p:cNvPicPr>
            <a:picLocks noChangeAspect="1"/>
          </p:cNvPicPr>
          <p:nvPr/>
        </p:nvPicPr>
        <p:blipFill>
          <a:blip r:embed="rId4"/>
          <a:stretch>
            <a:fillRect/>
          </a:stretch>
        </p:blipFill>
        <p:spPr>
          <a:xfrm>
            <a:off x="8077200" y="3352800"/>
            <a:ext cx="4043680" cy="3199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C66846-D7B2-661B-1DF6-F33EABCA401D}"/>
              </a:ext>
            </a:extLst>
          </p:cNvPr>
          <p:cNvSpPr txBox="1"/>
          <p:nvPr/>
        </p:nvSpPr>
        <p:spPr>
          <a:xfrm>
            <a:off x="576580" y="1343818"/>
            <a:ext cx="10314940" cy="369332"/>
          </a:xfrm>
          <a:prstGeom prst="rect">
            <a:avLst/>
          </a:prstGeom>
          <a:noFill/>
        </p:spPr>
        <p:txBody>
          <a:bodyPr wrap="square">
            <a:spAutoFit/>
          </a:bodyPr>
          <a:lstStyle/>
          <a:p>
            <a:r>
              <a:rPr lang="en-GB" dirty="0"/>
              <a:t>Three different cases of the pattern classification problem can be enumerated:</a:t>
            </a:r>
            <a:endParaRPr lang="en-IN" dirty="0"/>
          </a:p>
        </p:txBody>
      </p:sp>
      <p:pic>
        <p:nvPicPr>
          <p:cNvPr id="7" name="Picture 6">
            <a:extLst>
              <a:ext uri="{FF2B5EF4-FFF2-40B4-BE49-F238E27FC236}">
                <a16:creationId xmlns:a16="http://schemas.microsoft.com/office/drawing/2014/main" id="{82E98DBD-C8E7-47BB-08C8-4841D0BB8158}"/>
              </a:ext>
            </a:extLst>
          </p:cNvPr>
          <p:cNvPicPr>
            <a:picLocks noChangeAspect="1"/>
          </p:cNvPicPr>
          <p:nvPr/>
        </p:nvPicPr>
        <p:blipFill>
          <a:blip r:embed="rId2"/>
          <a:stretch>
            <a:fillRect/>
          </a:stretch>
        </p:blipFill>
        <p:spPr>
          <a:xfrm>
            <a:off x="3261360" y="1713150"/>
            <a:ext cx="5262880" cy="4961970"/>
          </a:xfrm>
          <a:prstGeom prst="rect">
            <a:avLst/>
          </a:prstGeom>
        </p:spPr>
      </p:pic>
      <p:sp>
        <p:nvSpPr>
          <p:cNvPr id="8" name="Title 1">
            <a:extLst>
              <a:ext uri="{FF2B5EF4-FFF2-40B4-BE49-F238E27FC236}">
                <a16:creationId xmlns:a16="http://schemas.microsoft.com/office/drawing/2014/main" id="{1A24FE62-B2D0-2F12-EEC7-FB2366630FC2}"/>
              </a:ext>
            </a:extLst>
          </p:cNvPr>
          <p:cNvSpPr>
            <a:spLocks noGrp="1"/>
          </p:cNvSpPr>
          <p:nvPr>
            <p:ph type="title"/>
          </p:nvPr>
        </p:nvSpPr>
        <p:spPr>
          <a:xfrm>
            <a:off x="205740" y="18255"/>
            <a:ext cx="11780520" cy="1325563"/>
          </a:xfrm>
        </p:spPr>
        <p:txBody>
          <a:bodyPr/>
          <a:lstStyle/>
          <a:p>
            <a:r>
              <a:rPr lang="en-IN" b="1" dirty="0"/>
              <a:t>PIECEWISE LINEAR DISCRIMINANT FUNCTIONS </a:t>
            </a:r>
          </a:p>
        </p:txBody>
      </p:sp>
    </p:spTree>
    <p:extLst>
      <p:ext uri="{BB962C8B-B14F-4D97-AF65-F5344CB8AC3E}">
        <p14:creationId xmlns:p14="http://schemas.microsoft.com/office/powerpoint/2010/main" val="403722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2150-4066-C032-3FD3-BC0528F4C897}"/>
              </a:ext>
            </a:extLst>
          </p:cNvPr>
          <p:cNvSpPr>
            <a:spLocks noGrp="1"/>
          </p:cNvSpPr>
          <p:nvPr>
            <p:ph type="title"/>
          </p:nvPr>
        </p:nvSpPr>
        <p:spPr>
          <a:xfrm>
            <a:off x="0" y="18255"/>
            <a:ext cx="10515600" cy="946945"/>
          </a:xfrm>
        </p:spPr>
        <p:txBody>
          <a:bodyPr/>
          <a:lstStyle/>
          <a:p>
            <a:r>
              <a:rPr lang="en-IN" b="1" dirty="0"/>
              <a:t>NONLINEAR DISCRIMINANT FUNCTIONS </a:t>
            </a:r>
          </a:p>
        </p:txBody>
      </p:sp>
      <p:pic>
        <p:nvPicPr>
          <p:cNvPr id="5" name="Picture 4">
            <a:extLst>
              <a:ext uri="{FF2B5EF4-FFF2-40B4-BE49-F238E27FC236}">
                <a16:creationId xmlns:a16="http://schemas.microsoft.com/office/drawing/2014/main" id="{F7716194-8BE1-C0B9-5149-80B45F9243F6}"/>
              </a:ext>
            </a:extLst>
          </p:cNvPr>
          <p:cNvPicPr>
            <a:picLocks noChangeAspect="1"/>
          </p:cNvPicPr>
          <p:nvPr/>
        </p:nvPicPr>
        <p:blipFill>
          <a:blip r:embed="rId2"/>
          <a:stretch>
            <a:fillRect/>
          </a:stretch>
        </p:blipFill>
        <p:spPr>
          <a:xfrm>
            <a:off x="3098800" y="1087120"/>
            <a:ext cx="6847840" cy="2297500"/>
          </a:xfrm>
          <a:prstGeom prst="rect">
            <a:avLst/>
          </a:prstGeom>
        </p:spPr>
      </p:pic>
      <p:pic>
        <p:nvPicPr>
          <p:cNvPr id="7" name="Picture 6">
            <a:extLst>
              <a:ext uri="{FF2B5EF4-FFF2-40B4-BE49-F238E27FC236}">
                <a16:creationId xmlns:a16="http://schemas.microsoft.com/office/drawing/2014/main" id="{0CF9F2F4-A149-CE5D-87AC-1274F038763E}"/>
              </a:ext>
            </a:extLst>
          </p:cNvPr>
          <p:cNvPicPr>
            <a:picLocks noChangeAspect="1"/>
          </p:cNvPicPr>
          <p:nvPr/>
        </p:nvPicPr>
        <p:blipFill>
          <a:blip r:embed="rId3"/>
          <a:stretch>
            <a:fillRect/>
          </a:stretch>
        </p:blipFill>
        <p:spPr>
          <a:xfrm>
            <a:off x="2997200" y="3687410"/>
            <a:ext cx="7091680" cy="2632110"/>
          </a:xfrm>
          <a:prstGeom prst="rect">
            <a:avLst/>
          </a:prstGeom>
        </p:spPr>
      </p:pic>
    </p:spTree>
    <p:extLst>
      <p:ext uri="{BB962C8B-B14F-4D97-AF65-F5344CB8AC3E}">
        <p14:creationId xmlns:p14="http://schemas.microsoft.com/office/powerpoint/2010/main" val="418253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8BCD68-5AD8-A997-D25F-8C14B18A5286}"/>
              </a:ext>
            </a:extLst>
          </p:cNvPr>
          <p:cNvSpPr>
            <a:spLocks noGrp="1"/>
          </p:cNvSpPr>
          <p:nvPr>
            <p:ph type="title"/>
          </p:nvPr>
        </p:nvSpPr>
        <p:spPr>
          <a:xfrm>
            <a:off x="2428902" y="2968488"/>
            <a:ext cx="7772180" cy="741680"/>
          </a:xfrm>
        </p:spPr>
        <p:txBody>
          <a:bodyPr/>
          <a:lstStyle/>
          <a:p>
            <a:r>
              <a:rPr lang="en-GB" b="1" dirty="0"/>
              <a:t>Statistical discriminant functions</a:t>
            </a:r>
            <a:endParaRPr lang="en-US" b="1" dirty="0"/>
          </a:p>
        </p:txBody>
      </p:sp>
    </p:spTree>
    <p:extLst>
      <p:ext uri="{BB962C8B-B14F-4D97-AF65-F5344CB8AC3E}">
        <p14:creationId xmlns:p14="http://schemas.microsoft.com/office/powerpoint/2010/main" val="141612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 y="1"/>
            <a:ext cx="10515600" cy="741680"/>
          </a:xfrm>
        </p:spPr>
        <p:txBody>
          <a:bodyPr/>
          <a:lstStyle/>
          <a:p>
            <a:r>
              <a:rPr lang="en-GB" b="1" dirty="0"/>
              <a:t>Statistical discriminant functions</a:t>
            </a:r>
            <a:endParaRPr lang="en-US" b="1" dirty="0"/>
          </a:p>
        </p:txBody>
      </p:sp>
      <p:sp>
        <p:nvSpPr>
          <p:cNvPr id="5" name="TextBox 4">
            <a:extLst>
              <a:ext uri="{FF2B5EF4-FFF2-40B4-BE49-F238E27FC236}">
                <a16:creationId xmlns:a16="http://schemas.microsoft.com/office/drawing/2014/main" id="{61BA67AF-D8FA-79ED-3BC8-21D22CA8F266}"/>
              </a:ext>
            </a:extLst>
          </p:cNvPr>
          <p:cNvSpPr txBox="1"/>
          <p:nvPr/>
        </p:nvSpPr>
        <p:spPr>
          <a:xfrm>
            <a:off x="924560" y="741681"/>
            <a:ext cx="10627360" cy="1477328"/>
          </a:xfrm>
          <a:prstGeom prst="rect">
            <a:avLst/>
          </a:prstGeom>
          <a:noFill/>
        </p:spPr>
        <p:txBody>
          <a:bodyPr wrap="square">
            <a:spAutoFit/>
          </a:bodyPr>
          <a:lstStyle/>
          <a:p>
            <a:pPr algn="just"/>
            <a:r>
              <a:rPr lang="en-GB" dirty="0"/>
              <a:t>The use of statistical discriminant functions for classification is advantageous because </a:t>
            </a:r>
          </a:p>
          <a:p>
            <a:pPr marL="342900" indent="-342900" algn="just">
              <a:buAutoNum type="arabicParenBoth"/>
            </a:pPr>
            <a:r>
              <a:rPr lang="en-GB" dirty="0"/>
              <a:t>considerable knowledge already exists in areas such as statistical communication, detection theory, decision theory, and so on, and this knowledge is directly applicable to pattern recognition; and </a:t>
            </a:r>
          </a:p>
          <a:p>
            <a:pPr algn="just"/>
            <a:r>
              <a:rPr lang="en-GB" dirty="0"/>
              <a:t>(2) statistical formulation is particularly suitable for the pattern recognition problem, since many pattern recognition processes are modelled statistically. </a:t>
            </a:r>
            <a:endParaRPr lang="en-IN" dirty="0"/>
          </a:p>
        </p:txBody>
      </p:sp>
      <p:sp>
        <p:nvSpPr>
          <p:cNvPr id="7" name="TextBox 6">
            <a:extLst>
              <a:ext uri="{FF2B5EF4-FFF2-40B4-BE49-F238E27FC236}">
                <a16:creationId xmlns:a16="http://schemas.microsoft.com/office/drawing/2014/main" id="{E44AB492-F32B-286A-0328-E7E2A4989FD1}"/>
              </a:ext>
            </a:extLst>
          </p:cNvPr>
          <p:cNvSpPr txBox="1"/>
          <p:nvPr/>
        </p:nvSpPr>
        <p:spPr>
          <a:xfrm>
            <a:off x="264160" y="2198302"/>
            <a:ext cx="10012680" cy="369332"/>
          </a:xfrm>
          <a:prstGeom prst="rect">
            <a:avLst/>
          </a:prstGeom>
          <a:noFill/>
        </p:spPr>
        <p:txBody>
          <a:bodyPr wrap="square">
            <a:spAutoFit/>
          </a:bodyPr>
          <a:lstStyle/>
          <a:p>
            <a:r>
              <a:rPr lang="en-GB" b="1" dirty="0"/>
              <a:t>PROBLEM FORMULATION BY MEANS OF STATISTICAL DESIGN THEORY </a:t>
            </a:r>
            <a:endParaRPr lang="en-IN" b="1" dirty="0"/>
          </a:p>
        </p:txBody>
      </p:sp>
      <p:sp>
        <p:nvSpPr>
          <p:cNvPr id="9" name="TextBox 8">
            <a:extLst>
              <a:ext uri="{FF2B5EF4-FFF2-40B4-BE49-F238E27FC236}">
                <a16:creationId xmlns:a16="http://schemas.microsoft.com/office/drawing/2014/main" id="{4A529065-237F-89F1-7C49-7F155137088D}"/>
              </a:ext>
            </a:extLst>
          </p:cNvPr>
          <p:cNvSpPr txBox="1"/>
          <p:nvPr/>
        </p:nvSpPr>
        <p:spPr>
          <a:xfrm>
            <a:off x="812800" y="2492604"/>
            <a:ext cx="6177280" cy="369332"/>
          </a:xfrm>
          <a:prstGeom prst="rect">
            <a:avLst/>
          </a:prstGeom>
          <a:noFill/>
        </p:spPr>
        <p:txBody>
          <a:bodyPr wrap="square">
            <a:spAutoFit/>
          </a:bodyPr>
          <a:lstStyle/>
          <a:p>
            <a:r>
              <a:rPr lang="en-IN" b="1" dirty="0"/>
              <a:t>Loss Function </a:t>
            </a:r>
          </a:p>
        </p:txBody>
      </p:sp>
      <p:pic>
        <p:nvPicPr>
          <p:cNvPr id="11" name="Picture 10">
            <a:extLst>
              <a:ext uri="{FF2B5EF4-FFF2-40B4-BE49-F238E27FC236}">
                <a16:creationId xmlns:a16="http://schemas.microsoft.com/office/drawing/2014/main" id="{21E216AE-D513-DB07-9AC3-0D22230E3EA0}"/>
              </a:ext>
            </a:extLst>
          </p:cNvPr>
          <p:cNvPicPr>
            <a:picLocks noChangeAspect="1"/>
          </p:cNvPicPr>
          <p:nvPr/>
        </p:nvPicPr>
        <p:blipFill>
          <a:blip r:embed="rId2"/>
          <a:stretch>
            <a:fillRect/>
          </a:stretch>
        </p:blipFill>
        <p:spPr>
          <a:xfrm>
            <a:off x="2537460" y="2672080"/>
            <a:ext cx="8275319" cy="39831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507B-B150-FCCE-DC70-D8F3459B56BC}"/>
              </a:ext>
            </a:extLst>
          </p:cNvPr>
          <p:cNvSpPr>
            <a:spLocks noGrp="1"/>
          </p:cNvSpPr>
          <p:nvPr>
            <p:ph type="title"/>
          </p:nvPr>
        </p:nvSpPr>
        <p:spPr>
          <a:xfrm>
            <a:off x="91440" y="0"/>
            <a:ext cx="10515600" cy="1325563"/>
          </a:xfrm>
        </p:spPr>
        <p:txBody>
          <a:bodyPr/>
          <a:lstStyle/>
          <a:p>
            <a:r>
              <a:rPr lang="en-GB" b="1" dirty="0" err="1"/>
              <a:t>Baye’s</a:t>
            </a:r>
            <a:r>
              <a:rPr lang="en-GB" b="1" dirty="0"/>
              <a:t> Discriminant Function</a:t>
            </a:r>
            <a:endParaRPr lang="en-IN" b="1" dirty="0"/>
          </a:p>
        </p:txBody>
      </p:sp>
      <p:pic>
        <p:nvPicPr>
          <p:cNvPr id="5" name="Content Placeholder 4">
            <a:extLst>
              <a:ext uri="{FF2B5EF4-FFF2-40B4-BE49-F238E27FC236}">
                <a16:creationId xmlns:a16="http://schemas.microsoft.com/office/drawing/2014/main" id="{382866F7-6073-D1EC-A5CB-217883934088}"/>
              </a:ext>
            </a:extLst>
          </p:cNvPr>
          <p:cNvPicPr>
            <a:picLocks noGrp="1" noChangeAspect="1"/>
          </p:cNvPicPr>
          <p:nvPr>
            <p:ph idx="1"/>
          </p:nvPr>
        </p:nvPicPr>
        <p:blipFill rotWithShape="1">
          <a:blip r:embed="rId2"/>
          <a:srcRect t="12040"/>
          <a:stretch/>
        </p:blipFill>
        <p:spPr>
          <a:xfrm>
            <a:off x="1605280" y="1325563"/>
            <a:ext cx="9235440" cy="4516437"/>
          </a:xfrm>
        </p:spPr>
      </p:pic>
    </p:spTree>
    <p:extLst>
      <p:ext uri="{BB962C8B-B14F-4D97-AF65-F5344CB8AC3E}">
        <p14:creationId xmlns:p14="http://schemas.microsoft.com/office/powerpoint/2010/main" val="383175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FDEC-9324-AA95-F006-5080E35B4AE1}"/>
              </a:ext>
            </a:extLst>
          </p:cNvPr>
          <p:cNvSpPr>
            <a:spLocks noGrp="1"/>
          </p:cNvSpPr>
          <p:nvPr>
            <p:ph type="title"/>
          </p:nvPr>
        </p:nvSpPr>
        <p:spPr>
          <a:xfrm>
            <a:off x="0" y="0"/>
            <a:ext cx="10515600" cy="1325563"/>
          </a:xfrm>
        </p:spPr>
        <p:txBody>
          <a:bodyPr/>
          <a:lstStyle/>
          <a:p>
            <a:r>
              <a:rPr lang="en-GB" b="1" dirty="0"/>
              <a:t>Maximum Likelihood decision</a:t>
            </a:r>
            <a:endParaRPr lang="en-IN" b="1" dirty="0"/>
          </a:p>
        </p:txBody>
      </p:sp>
      <p:pic>
        <p:nvPicPr>
          <p:cNvPr id="5" name="Content Placeholder 4">
            <a:extLst>
              <a:ext uri="{FF2B5EF4-FFF2-40B4-BE49-F238E27FC236}">
                <a16:creationId xmlns:a16="http://schemas.microsoft.com/office/drawing/2014/main" id="{CC08CAD1-CA1D-409E-B1EC-F1B7E58D8D4F}"/>
              </a:ext>
            </a:extLst>
          </p:cNvPr>
          <p:cNvPicPr>
            <a:picLocks noGrp="1" noChangeAspect="1"/>
          </p:cNvPicPr>
          <p:nvPr>
            <p:ph idx="1"/>
          </p:nvPr>
        </p:nvPicPr>
        <p:blipFill>
          <a:blip r:embed="rId2"/>
          <a:stretch>
            <a:fillRect/>
          </a:stretch>
        </p:blipFill>
        <p:spPr>
          <a:xfrm>
            <a:off x="1442720" y="1325563"/>
            <a:ext cx="9286240" cy="4943157"/>
          </a:xfrm>
        </p:spPr>
      </p:pic>
    </p:spTree>
    <p:extLst>
      <p:ext uri="{BB962C8B-B14F-4D97-AF65-F5344CB8AC3E}">
        <p14:creationId xmlns:p14="http://schemas.microsoft.com/office/powerpoint/2010/main" val="194473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727D-CE3A-A0BB-E851-35E5CDAE3AC4}"/>
              </a:ext>
            </a:extLst>
          </p:cNvPr>
          <p:cNvSpPr>
            <a:spLocks noGrp="1"/>
          </p:cNvSpPr>
          <p:nvPr>
            <p:ph type="title"/>
          </p:nvPr>
        </p:nvSpPr>
        <p:spPr>
          <a:xfrm>
            <a:off x="127000" y="32466"/>
            <a:ext cx="10515600" cy="1325563"/>
          </a:xfrm>
        </p:spPr>
        <p:txBody>
          <a:bodyPr/>
          <a:lstStyle/>
          <a:p>
            <a:r>
              <a:rPr lang="en-GB" b="1" dirty="0"/>
              <a:t>Probability Error</a:t>
            </a:r>
            <a:endParaRPr lang="en-IN" b="1" dirty="0"/>
          </a:p>
        </p:txBody>
      </p:sp>
      <p:pic>
        <p:nvPicPr>
          <p:cNvPr id="5" name="Content Placeholder 4">
            <a:extLst>
              <a:ext uri="{FF2B5EF4-FFF2-40B4-BE49-F238E27FC236}">
                <a16:creationId xmlns:a16="http://schemas.microsoft.com/office/drawing/2014/main" id="{06E37C5F-B073-CD7B-9FE9-703A49EF6AA6}"/>
              </a:ext>
            </a:extLst>
          </p:cNvPr>
          <p:cNvPicPr>
            <a:picLocks noGrp="1" noChangeAspect="1"/>
          </p:cNvPicPr>
          <p:nvPr>
            <p:ph idx="1"/>
          </p:nvPr>
        </p:nvPicPr>
        <p:blipFill>
          <a:blip r:embed="rId2"/>
          <a:stretch>
            <a:fillRect/>
          </a:stretch>
        </p:blipFill>
        <p:spPr>
          <a:xfrm>
            <a:off x="4003041" y="679690"/>
            <a:ext cx="8188959" cy="4047091"/>
          </a:xfrm>
        </p:spPr>
      </p:pic>
      <p:pic>
        <p:nvPicPr>
          <p:cNvPr id="7" name="Picture 6">
            <a:extLst>
              <a:ext uri="{FF2B5EF4-FFF2-40B4-BE49-F238E27FC236}">
                <a16:creationId xmlns:a16="http://schemas.microsoft.com/office/drawing/2014/main" id="{DC854A67-59EA-717B-7449-62055FBE3952}"/>
              </a:ext>
            </a:extLst>
          </p:cNvPr>
          <p:cNvPicPr>
            <a:picLocks noChangeAspect="1"/>
          </p:cNvPicPr>
          <p:nvPr/>
        </p:nvPicPr>
        <p:blipFill>
          <a:blip r:embed="rId3"/>
          <a:stretch>
            <a:fillRect/>
          </a:stretch>
        </p:blipFill>
        <p:spPr>
          <a:xfrm>
            <a:off x="221979" y="4272217"/>
            <a:ext cx="5264421" cy="2438525"/>
          </a:xfrm>
          <a:prstGeom prst="rect">
            <a:avLst/>
          </a:prstGeom>
        </p:spPr>
      </p:pic>
    </p:spTree>
    <p:extLst>
      <p:ext uri="{BB962C8B-B14F-4D97-AF65-F5344CB8AC3E}">
        <p14:creationId xmlns:p14="http://schemas.microsoft.com/office/powerpoint/2010/main" val="406771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4620-020A-4E6C-BEE4-81F46A603158}"/>
              </a:ext>
            </a:extLst>
          </p:cNvPr>
          <p:cNvSpPr>
            <a:spLocks noGrp="1"/>
          </p:cNvSpPr>
          <p:nvPr>
            <p:ph type="title"/>
          </p:nvPr>
        </p:nvSpPr>
        <p:spPr>
          <a:xfrm>
            <a:off x="3515360" y="2580005"/>
            <a:ext cx="4978400" cy="1325563"/>
          </a:xfrm>
        </p:spPr>
        <p:txBody>
          <a:bodyPr/>
          <a:lstStyle/>
          <a:p>
            <a:r>
              <a:rPr lang="en-GB" b="1" dirty="0"/>
              <a:t>Clustering Analysis</a:t>
            </a:r>
            <a:endParaRPr lang="en-IN" b="1" dirty="0"/>
          </a:p>
        </p:txBody>
      </p:sp>
    </p:spTree>
    <p:extLst>
      <p:ext uri="{BB962C8B-B14F-4D97-AF65-F5344CB8AC3E}">
        <p14:creationId xmlns:p14="http://schemas.microsoft.com/office/powerpoint/2010/main" val="17651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19" y="-60619"/>
            <a:ext cx="10515600" cy="1157899"/>
          </a:xfrm>
        </p:spPr>
        <p:txBody>
          <a:bodyPr/>
          <a:lstStyle/>
          <a:p>
            <a:r>
              <a:rPr lang="en-GB" b="1" dirty="0"/>
              <a:t>Clustering Analysis and Un supervised learning</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2184400" y="894555"/>
            <a:ext cx="8392159" cy="131161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286001" y="2206171"/>
            <a:ext cx="8392159" cy="465182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570"/>
            <a:ext cx="10515600" cy="953589"/>
          </a:xfrm>
        </p:spPr>
        <p:txBody>
          <a:bodyPr/>
          <a:lstStyle/>
          <a:p>
            <a:r>
              <a:rPr lang="en-GB" b="1" dirty="0"/>
              <a:t>Clustering with Unknown number of Clusters</a:t>
            </a:r>
            <a:endParaRPr lang="en-US" b="1" dirty="0"/>
          </a:p>
        </p:txBody>
      </p:sp>
      <p:pic>
        <p:nvPicPr>
          <p:cNvPr id="2050" name="Picture 2"/>
          <p:cNvPicPr>
            <a:picLocks noChangeAspect="1" noChangeArrowheads="1"/>
          </p:cNvPicPr>
          <p:nvPr/>
        </p:nvPicPr>
        <p:blipFill>
          <a:blip r:embed="rId2"/>
          <a:srcRect/>
          <a:stretch>
            <a:fillRect/>
          </a:stretch>
        </p:blipFill>
        <p:spPr bwMode="auto">
          <a:xfrm>
            <a:off x="1515292" y="2519680"/>
            <a:ext cx="9000308" cy="4338320"/>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E89F9922-D474-E26D-87AF-AC2CE7A0A9F0}"/>
              </a:ext>
            </a:extLst>
          </p:cNvPr>
          <p:cNvPicPr>
            <a:picLocks noChangeAspect="1"/>
          </p:cNvPicPr>
          <p:nvPr/>
        </p:nvPicPr>
        <p:blipFill>
          <a:blip r:embed="rId3"/>
          <a:stretch>
            <a:fillRect/>
          </a:stretch>
        </p:blipFill>
        <p:spPr>
          <a:xfrm>
            <a:off x="1595120" y="782320"/>
            <a:ext cx="8727440" cy="156463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AC2F-A2A1-E414-482D-F59ACC7CFD46}"/>
              </a:ext>
            </a:extLst>
          </p:cNvPr>
          <p:cNvSpPr>
            <a:spLocks noGrp="1"/>
          </p:cNvSpPr>
          <p:nvPr>
            <p:ph type="title"/>
          </p:nvPr>
        </p:nvSpPr>
        <p:spPr>
          <a:xfrm>
            <a:off x="0" y="1"/>
            <a:ext cx="10515600" cy="1031966"/>
          </a:xfrm>
        </p:spPr>
        <p:txBody>
          <a:bodyPr/>
          <a:lstStyle/>
          <a:p>
            <a:r>
              <a:rPr lang="en-GB" b="1" dirty="0"/>
              <a:t>Supervised and Unsupervised learning</a:t>
            </a:r>
            <a:endParaRPr lang="en-IN" b="1" dirty="0"/>
          </a:p>
        </p:txBody>
      </p:sp>
      <p:pic>
        <p:nvPicPr>
          <p:cNvPr id="5" name="Content Placeholder 4">
            <a:extLst>
              <a:ext uri="{FF2B5EF4-FFF2-40B4-BE49-F238E27FC236}">
                <a16:creationId xmlns:a16="http://schemas.microsoft.com/office/drawing/2014/main" id="{FFAEEC14-F92B-E576-D5A9-67D2F0231B02}"/>
              </a:ext>
            </a:extLst>
          </p:cNvPr>
          <p:cNvPicPr>
            <a:picLocks noGrp="1" noChangeAspect="1"/>
          </p:cNvPicPr>
          <p:nvPr>
            <p:ph idx="1"/>
          </p:nvPr>
        </p:nvPicPr>
        <p:blipFill>
          <a:blip r:embed="rId2"/>
          <a:stretch>
            <a:fillRect/>
          </a:stretch>
        </p:blipFill>
        <p:spPr>
          <a:xfrm>
            <a:off x="1645920" y="914400"/>
            <a:ext cx="8757920" cy="5608320"/>
          </a:xfrm>
        </p:spPr>
      </p:pic>
    </p:spTree>
    <p:extLst>
      <p:ext uri="{BB962C8B-B14F-4D97-AF65-F5344CB8AC3E}">
        <p14:creationId xmlns:p14="http://schemas.microsoft.com/office/powerpoint/2010/main" val="724747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1940560" y="304800"/>
            <a:ext cx="8503919" cy="6177279"/>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2432004" y="988535"/>
            <a:ext cx="8175035" cy="484330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2155371" y="953589"/>
            <a:ext cx="8255726" cy="4957467"/>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1672046" y="390435"/>
            <a:ext cx="8660674" cy="5377112"/>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D6548C5E-8482-7CAF-4FDA-CE13DC29A844}"/>
              </a:ext>
            </a:extLst>
          </p:cNvPr>
          <p:cNvSpPr txBox="1"/>
          <p:nvPr/>
        </p:nvSpPr>
        <p:spPr>
          <a:xfrm>
            <a:off x="1672046" y="6005900"/>
            <a:ext cx="9950224" cy="461665"/>
          </a:xfrm>
          <a:prstGeom prst="rect">
            <a:avLst/>
          </a:prstGeom>
          <a:noFill/>
        </p:spPr>
        <p:txBody>
          <a:bodyPr wrap="none" rtlCol="0">
            <a:spAutoFit/>
          </a:bodyPr>
          <a:lstStyle/>
          <a:p>
            <a:r>
              <a:rPr lang="en-IN" sz="2400" b="1" dirty="0"/>
              <a:t>**Heuristic procedure for clustering also called maximum distance algorithm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4751977" y="159658"/>
            <a:ext cx="7289074" cy="3731464"/>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id="{33816DC7-F19C-F3FD-CDFE-2215D8E2FB53}"/>
              </a:ext>
            </a:extLst>
          </p:cNvPr>
          <p:cNvPicPr>
            <a:picLocks noChangeAspect="1"/>
          </p:cNvPicPr>
          <p:nvPr/>
        </p:nvPicPr>
        <p:blipFill>
          <a:blip r:embed="rId3"/>
          <a:stretch>
            <a:fillRect/>
          </a:stretch>
        </p:blipFill>
        <p:spPr>
          <a:xfrm>
            <a:off x="0" y="2084418"/>
            <a:ext cx="5364945" cy="477358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DAB4EB-A8BB-7D97-EE82-2467CB19378B}"/>
              </a:ext>
            </a:extLst>
          </p:cNvPr>
          <p:cNvPicPr>
            <a:picLocks noChangeAspect="1"/>
          </p:cNvPicPr>
          <p:nvPr/>
        </p:nvPicPr>
        <p:blipFill>
          <a:blip r:embed="rId2"/>
          <a:stretch>
            <a:fillRect/>
          </a:stretch>
        </p:blipFill>
        <p:spPr>
          <a:xfrm>
            <a:off x="1056640" y="558800"/>
            <a:ext cx="10170160" cy="5547360"/>
          </a:xfrm>
          <a:prstGeom prst="rect">
            <a:avLst/>
          </a:prstGeom>
        </p:spPr>
      </p:pic>
    </p:spTree>
    <p:extLst>
      <p:ext uri="{BB962C8B-B14F-4D97-AF65-F5344CB8AC3E}">
        <p14:creationId xmlns:p14="http://schemas.microsoft.com/office/powerpoint/2010/main" val="3779003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CE44F-E09B-01BB-D87B-12F7E2A8A96E}"/>
              </a:ext>
            </a:extLst>
          </p:cNvPr>
          <p:cNvPicPr>
            <a:picLocks noChangeAspect="1"/>
          </p:cNvPicPr>
          <p:nvPr/>
        </p:nvPicPr>
        <p:blipFill>
          <a:blip r:embed="rId2"/>
          <a:stretch>
            <a:fillRect/>
          </a:stretch>
        </p:blipFill>
        <p:spPr>
          <a:xfrm>
            <a:off x="462824" y="873760"/>
            <a:ext cx="4556216" cy="4541519"/>
          </a:xfrm>
          <a:prstGeom prst="rect">
            <a:avLst/>
          </a:prstGeom>
        </p:spPr>
      </p:pic>
      <p:pic>
        <p:nvPicPr>
          <p:cNvPr id="7" name="Picture 6">
            <a:extLst>
              <a:ext uri="{FF2B5EF4-FFF2-40B4-BE49-F238E27FC236}">
                <a16:creationId xmlns:a16="http://schemas.microsoft.com/office/drawing/2014/main" id="{D1B628FD-0D02-046A-3187-AAEF6671FF46}"/>
              </a:ext>
            </a:extLst>
          </p:cNvPr>
          <p:cNvPicPr>
            <a:picLocks noChangeAspect="1"/>
          </p:cNvPicPr>
          <p:nvPr/>
        </p:nvPicPr>
        <p:blipFill>
          <a:blip r:embed="rId3"/>
          <a:stretch>
            <a:fillRect/>
          </a:stretch>
        </p:blipFill>
        <p:spPr>
          <a:xfrm>
            <a:off x="5379176" y="782320"/>
            <a:ext cx="6350000" cy="4097095"/>
          </a:xfrm>
          <a:prstGeom prst="rect">
            <a:avLst/>
          </a:prstGeom>
        </p:spPr>
      </p:pic>
    </p:spTree>
    <p:extLst>
      <p:ext uri="{BB962C8B-B14F-4D97-AF65-F5344CB8AC3E}">
        <p14:creationId xmlns:p14="http://schemas.microsoft.com/office/powerpoint/2010/main" val="132868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EE25B4-8BFB-C7D5-519D-68255AA02B0C}"/>
              </a:ext>
            </a:extLst>
          </p:cNvPr>
          <p:cNvPicPr>
            <a:picLocks noChangeAspect="1"/>
          </p:cNvPicPr>
          <p:nvPr/>
        </p:nvPicPr>
        <p:blipFill>
          <a:blip r:embed="rId2"/>
          <a:stretch>
            <a:fillRect/>
          </a:stretch>
        </p:blipFill>
        <p:spPr>
          <a:xfrm>
            <a:off x="5537021" y="96520"/>
            <a:ext cx="6106160" cy="6339840"/>
          </a:xfrm>
          <a:prstGeom prst="rect">
            <a:avLst/>
          </a:prstGeom>
        </p:spPr>
      </p:pic>
      <p:sp>
        <p:nvSpPr>
          <p:cNvPr id="6" name="TextBox 5">
            <a:extLst>
              <a:ext uri="{FF2B5EF4-FFF2-40B4-BE49-F238E27FC236}">
                <a16:creationId xmlns:a16="http://schemas.microsoft.com/office/drawing/2014/main" id="{F4072B8C-B554-0D5D-0201-BBAC5B656C9E}"/>
              </a:ext>
            </a:extLst>
          </p:cNvPr>
          <p:cNvSpPr txBox="1"/>
          <p:nvPr/>
        </p:nvSpPr>
        <p:spPr>
          <a:xfrm>
            <a:off x="477520" y="365760"/>
            <a:ext cx="3124381" cy="369332"/>
          </a:xfrm>
          <a:prstGeom prst="rect">
            <a:avLst/>
          </a:prstGeom>
          <a:noFill/>
        </p:spPr>
        <p:txBody>
          <a:bodyPr wrap="none" rtlCol="0">
            <a:spAutoFit/>
          </a:bodyPr>
          <a:lstStyle/>
          <a:p>
            <a:r>
              <a:rPr lang="en-GB" b="1" dirty="0"/>
              <a:t>Intermediate Clustering results</a:t>
            </a:r>
            <a:endParaRPr lang="en-IN" b="1" dirty="0"/>
          </a:p>
        </p:txBody>
      </p:sp>
      <p:pic>
        <p:nvPicPr>
          <p:cNvPr id="8" name="Picture 7">
            <a:extLst>
              <a:ext uri="{FF2B5EF4-FFF2-40B4-BE49-F238E27FC236}">
                <a16:creationId xmlns:a16="http://schemas.microsoft.com/office/drawing/2014/main" id="{6FB6AAF5-9335-D513-C809-4EEC96DF0BA8}"/>
              </a:ext>
            </a:extLst>
          </p:cNvPr>
          <p:cNvPicPr>
            <a:picLocks noChangeAspect="1"/>
          </p:cNvPicPr>
          <p:nvPr/>
        </p:nvPicPr>
        <p:blipFill>
          <a:blip r:embed="rId3"/>
          <a:stretch>
            <a:fillRect/>
          </a:stretch>
        </p:blipFill>
        <p:spPr>
          <a:xfrm>
            <a:off x="169445" y="936612"/>
            <a:ext cx="4676875" cy="770268"/>
          </a:xfrm>
          <a:prstGeom prst="rect">
            <a:avLst/>
          </a:prstGeom>
        </p:spPr>
      </p:pic>
      <p:pic>
        <p:nvPicPr>
          <p:cNvPr id="2" name="Picture 1">
            <a:extLst>
              <a:ext uri="{FF2B5EF4-FFF2-40B4-BE49-F238E27FC236}">
                <a16:creationId xmlns:a16="http://schemas.microsoft.com/office/drawing/2014/main" id="{2305967E-6829-BF3B-05A3-BA902A95D826}"/>
              </a:ext>
            </a:extLst>
          </p:cNvPr>
          <p:cNvPicPr>
            <a:picLocks noChangeAspect="1"/>
          </p:cNvPicPr>
          <p:nvPr/>
        </p:nvPicPr>
        <p:blipFill>
          <a:blip r:embed="rId4"/>
          <a:stretch>
            <a:fillRect/>
          </a:stretch>
        </p:blipFill>
        <p:spPr>
          <a:xfrm>
            <a:off x="169446" y="1990115"/>
            <a:ext cx="5367576" cy="4771365"/>
          </a:xfrm>
          <a:prstGeom prst="rect">
            <a:avLst/>
          </a:prstGeom>
        </p:spPr>
      </p:pic>
    </p:spTree>
    <p:extLst>
      <p:ext uri="{BB962C8B-B14F-4D97-AF65-F5344CB8AC3E}">
        <p14:creationId xmlns:p14="http://schemas.microsoft.com/office/powerpoint/2010/main" val="1480160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288868" y="78376"/>
            <a:ext cx="9614263" cy="2364377"/>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DB067F35-AE12-809D-2957-1035CF36C455}"/>
              </a:ext>
            </a:extLst>
          </p:cNvPr>
          <p:cNvPicPr>
            <a:picLocks noChangeAspect="1"/>
          </p:cNvPicPr>
          <p:nvPr/>
        </p:nvPicPr>
        <p:blipFill>
          <a:blip r:embed="rId3"/>
          <a:stretch>
            <a:fillRect/>
          </a:stretch>
        </p:blipFill>
        <p:spPr>
          <a:xfrm>
            <a:off x="1620519" y="2219233"/>
            <a:ext cx="8950960" cy="1661887"/>
          </a:xfrm>
          <a:prstGeom prst="rect">
            <a:avLst/>
          </a:prstGeom>
        </p:spPr>
      </p:pic>
      <p:pic>
        <p:nvPicPr>
          <p:cNvPr id="5" name="Picture 4">
            <a:extLst>
              <a:ext uri="{FF2B5EF4-FFF2-40B4-BE49-F238E27FC236}">
                <a16:creationId xmlns:a16="http://schemas.microsoft.com/office/drawing/2014/main" id="{9E2605A9-4B7E-8A18-4319-0ACA9584A2CF}"/>
              </a:ext>
            </a:extLst>
          </p:cNvPr>
          <p:cNvPicPr>
            <a:picLocks noChangeAspect="1"/>
          </p:cNvPicPr>
          <p:nvPr/>
        </p:nvPicPr>
        <p:blipFill>
          <a:blip r:embed="rId4"/>
          <a:stretch>
            <a:fillRect/>
          </a:stretch>
        </p:blipFill>
        <p:spPr>
          <a:xfrm>
            <a:off x="2454784" y="3881120"/>
            <a:ext cx="7329295" cy="254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C288-C05D-F2D7-C27B-8CE87BB4D51A}"/>
              </a:ext>
            </a:extLst>
          </p:cNvPr>
          <p:cNvSpPr>
            <a:spLocks noGrp="1"/>
          </p:cNvSpPr>
          <p:nvPr>
            <p:ph type="title"/>
          </p:nvPr>
        </p:nvSpPr>
        <p:spPr>
          <a:xfrm>
            <a:off x="0" y="1"/>
            <a:ext cx="10515600" cy="944880"/>
          </a:xfrm>
        </p:spPr>
        <p:txBody>
          <a:bodyPr/>
          <a:lstStyle/>
          <a:p>
            <a:r>
              <a:rPr lang="en-GB" b="1" dirty="0"/>
              <a:t>Hierarchical clustering based on </a:t>
            </a:r>
            <a:r>
              <a:rPr lang="en-GB" b="1" dirty="0" err="1"/>
              <a:t>kNN</a:t>
            </a:r>
            <a:r>
              <a:rPr lang="en-GB" b="1" dirty="0"/>
              <a:t> </a:t>
            </a:r>
            <a:endParaRPr lang="en-IN" b="1" dirty="0"/>
          </a:p>
        </p:txBody>
      </p:sp>
      <p:pic>
        <p:nvPicPr>
          <p:cNvPr id="5" name="Picture 4">
            <a:extLst>
              <a:ext uri="{FF2B5EF4-FFF2-40B4-BE49-F238E27FC236}">
                <a16:creationId xmlns:a16="http://schemas.microsoft.com/office/drawing/2014/main" id="{E80D0BEA-719C-F465-B0A2-DB60F4FE4E19}"/>
              </a:ext>
            </a:extLst>
          </p:cNvPr>
          <p:cNvPicPr>
            <a:picLocks noChangeAspect="1"/>
          </p:cNvPicPr>
          <p:nvPr/>
        </p:nvPicPr>
        <p:blipFill>
          <a:blip r:embed="rId2"/>
          <a:stretch>
            <a:fillRect/>
          </a:stretch>
        </p:blipFill>
        <p:spPr>
          <a:xfrm>
            <a:off x="8299996" y="1364514"/>
            <a:ext cx="3435527" cy="3905451"/>
          </a:xfrm>
          <a:prstGeom prst="rect">
            <a:avLst/>
          </a:prstGeom>
        </p:spPr>
      </p:pic>
      <p:pic>
        <p:nvPicPr>
          <p:cNvPr id="7" name="Picture 6">
            <a:extLst>
              <a:ext uri="{FF2B5EF4-FFF2-40B4-BE49-F238E27FC236}">
                <a16:creationId xmlns:a16="http://schemas.microsoft.com/office/drawing/2014/main" id="{FDC9C4A6-BEAC-C150-CC38-DC7C206B6990}"/>
              </a:ext>
            </a:extLst>
          </p:cNvPr>
          <p:cNvPicPr>
            <a:picLocks noChangeAspect="1"/>
          </p:cNvPicPr>
          <p:nvPr/>
        </p:nvPicPr>
        <p:blipFill>
          <a:blip r:embed="rId3"/>
          <a:stretch>
            <a:fillRect/>
          </a:stretch>
        </p:blipFill>
        <p:spPr>
          <a:xfrm>
            <a:off x="583096" y="1087076"/>
            <a:ext cx="6970643" cy="2262144"/>
          </a:xfrm>
          <a:prstGeom prst="rect">
            <a:avLst/>
          </a:prstGeom>
        </p:spPr>
      </p:pic>
      <p:pic>
        <p:nvPicPr>
          <p:cNvPr id="9" name="Picture 8">
            <a:extLst>
              <a:ext uri="{FF2B5EF4-FFF2-40B4-BE49-F238E27FC236}">
                <a16:creationId xmlns:a16="http://schemas.microsoft.com/office/drawing/2014/main" id="{96F9DEC8-B7A7-C3F5-BFF1-A13B7A6B3857}"/>
              </a:ext>
            </a:extLst>
          </p:cNvPr>
          <p:cNvPicPr>
            <a:picLocks noChangeAspect="1"/>
          </p:cNvPicPr>
          <p:nvPr/>
        </p:nvPicPr>
        <p:blipFill>
          <a:blip r:embed="rId4"/>
          <a:stretch>
            <a:fillRect/>
          </a:stretch>
        </p:blipFill>
        <p:spPr>
          <a:xfrm>
            <a:off x="583096" y="3349220"/>
            <a:ext cx="6970643" cy="3163825"/>
          </a:xfrm>
          <a:prstGeom prst="rect">
            <a:avLst/>
          </a:prstGeom>
        </p:spPr>
      </p:pic>
    </p:spTree>
    <p:extLst>
      <p:ext uri="{BB962C8B-B14F-4D97-AF65-F5344CB8AC3E}">
        <p14:creationId xmlns:p14="http://schemas.microsoft.com/office/powerpoint/2010/main" val="640659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E65141-E300-5C1A-04DE-2070FF023CE4}"/>
              </a:ext>
            </a:extLst>
          </p:cNvPr>
          <p:cNvPicPr>
            <a:picLocks noGrp="1" noChangeAspect="1"/>
          </p:cNvPicPr>
          <p:nvPr>
            <p:ph idx="1"/>
          </p:nvPr>
        </p:nvPicPr>
        <p:blipFill>
          <a:blip r:embed="rId2"/>
          <a:stretch>
            <a:fillRect/>
          </a:stretch>
        </p:blipFill>
        <p:spPr>
          <a:xfrm>
            <a:off x="1483360" y="905022"/>
            <a:ext cx="9123680" cy="5302738"/>
          </a:xfrm>
        </p:spPr>
      </p:pic>
      <p:sp>
        <p:nvSpPr>
          <p:cNvPr id="2" name="Title 1">
            <a:extLst>
              <a:ext uri="{FF2B5EF4-FFF2-40B4-BE49-F238E27FC236}">
                <a16:creationId xmlns:a16="http://schemas.microsoft.com/office/drawing/2014/main" id="{60717A86-9DC0-75EB-4319-011B51BE9D84}"/>
              </a:ext>
            </a:extLst>
          </p:cNvPr>
          <p:cNvSpPr>
            <a:spLocks noGrp="1"/>
          </p:cNvSpPr>
          <p:nvPr>
            <p:ph type="title"/>
          </p:nvPr>
        </p:nvSpPr>
        <p:spPr>
          <a:xfrm>
            <a:off x="0" y="1"/>
            <a:ext cx="10515600" cy="1031966"/>
          </a:xfrm>
        </p:spPr>
        <p:txBody>
          <a:bodyPr/>
          <a:lstStyle/>
          <a:p>
            <a:r>
              <a:rPr lang="en-GB" b="1" dirty="0"/>
              <a:t>Supervised and Unsupervised learning</a:t>
            </a:r>
            <a:endParaRPr lang="en-IN" b="1" dirty="0"/>
          </a:p>
        </p:txBody>
      </p:sp>
    </p:spTree>
    <p:extLst>
      <p:ext uri="{BB962C8B-B14F-4D97-AF65-F5344CB8AC3E}">
        <p14:creationId xmlns:p14="http://schemas.microsoft.com/office/powerpoint/2010/main" val="1215396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AB4679-2B48-A613-06BE-00CE10319A2B}"/>
              </a:ext>
            </a:extLst>
          </p:cNvPr>
          <p:cNvPicPr>
            <a:picLocks noGrp="1" noChangeAspect="1"/>
          </p:cNvPicPr>
          <p:nvPr>
            <p:ph idx="1"/>
          </p:nvPr>
        </p:nvPicPr>
        <p:blipFill>
          <a:blip r:embed="rId2"/>
          <a:stretch>
            <a:fillRect/>
          </a:stretch>
        </p:blipFill>
        <p:spPr>
          <a:xfrm>
            <a:off x="6801988" y="106281"/>
            <a:ext cx="5131064" cy="3168813"/>
          </a:xfrm>
        </p:spPr>
      </p:pic>
      <p:pic>
        <p:nvPicPr>
          <p:cNvPr id="7" name="Picture 6">
            <a:extLst>
              <a:ext uri="{FF2B5EF4-FFF2-40B4-BE49-F238E27FC236}">
                <a16:creationId xmlns:a16="http://schemas.microsoft.com/office/drawing/2014/main" id="{362D23E3-2501-F91D-EE33-417C03F1385F}"/>
              </a:ext>
            </a:extLst>
          </p:cNvPr>
          <p:cNvPicPr>
            <a:picLocks noChangeAspect="1"/>
          </p:cNvPicPr>
          <p:nvPr/>
        </p:nvPicPr>
        <p:blipFill>
          <a:blip r:embed="rId3"/>
          <a:stretch>
            <a:fillRect/>
          </a:stretch>
        </p:blipFill>
        <p:spPr>
          <a:xfrm>
            <a:off x="6298940" y="3533938"/>
            <a:ext cx="5054860" cy="2844946"/>
          </a:xfrm>
          <a:prstGeom prst="rect">
            <a:avLst/>
          </a:prstGeom>
        </p:spPr>
      </p:pic>
      <p:sp>
        <p:nvSpPr>
          <p:cNvPr id="8" name="Title 1">
            <a:extLst>
              <a:ext uri="{FF2B5EF4-FFF2-40B4-BE49-F238E27FC236}">
                <a16:creationId xmlns:a16="http://schemas.microsoft.com/office/drawing/2014/main" id="{BFDE3381-34A4-D626-655F-6AB829A8F4C6}"/>
              </a:ext>
            </a:extLst>
          </p:cNvPr>
          <p:cNvSpPr>
            <a:spLocks noGrp="1"/>
          </p:cNvSpPr>
          <p:nvPr>
            <p:ph type="title"/>
          </p:nvPr>
        </p:nvSpPr>
        <p:spPr>
          <a:xfrm>
            <a:off x="0" y="1"/>
            <a:ext cx="10515600" cy="944880"/>
          </a:xfrm>
        </p:spPr>
        <p:txBody>
          <a:bodyPr/>
          <a:lstStyle/>
          <a:p>
            <a:r>
              <a:rPr lang="en-GB" b="1" dirty="0"/>
              <a:t>Hierarchical clustering based on k-NN </a:t>
            </a:r>
            <a:endParaRPr lang="en-IN" b="1" dirty="0"/>
          </a:p>
        </p:txBody>
      </p:sp>
      <p:pic>
        <p:nvPicPr>
          <p:cNvPr id="10" name="Picture 9">
            <a:extLst>
              <a:ext uri="{FF2B5EF4-FFF2-40B4-BE49-F238E27FC236}">
                <a16:creationId xmlns:a16="http://schemas.microsoft.com/office/drawing/2014/main" id="{84202DE0-B85C-0FC8-C368-E84A37440174}"/>
              </a:ext>
            </a:extLst>
          </p:cNvPr>
          <p:cNvPicPr>
            <a:picLocks noChangeAspect="1"/>
          </p:cNvPicPr>
          <p:nvPr/>
        </p:nvPicPr>
        <p:blipFill>
          <a:blip r:embed="rId4"/>
          <a:stretch>
            <a:fillRect/>
          </a:stretch>
        </p:blipFill>
        <p:spPr>
          <a:xfrm>
            <a:off x="258948" y="1113183"/>
            <a:ext cx="6155104" cy="2557669"/>
          </a:xfrm>
          <a:prstGeom prst="rect">
            <a:avLst/>
          </a:prstGeom>
        </p:spPr>
      </p:pic>
    </p:spTree>
    <p:extLst>
      <p:ext uri="{BB962C8B-B14F-4D97-AF65-F5344CB8AC3E}">
        <p14:creationId xmlns:p14="http://schemas.microsoft.com/office/powerpoint/2010/main" val="2348118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b="1" dirty="0"/>
              <a:t>K-NN clustering Algorithm </a:t>
            </a:r>
            <a:endParaRPr lang="en-US" b="1" dirty="0"/>
          </a:p>
        </p:txBody>
      </p:sp>
      <p:pic>
        <p:nvPicPr>
          <p:cNvPr id="1026" name="Picture 2"/>
          <p:cNvPicPr>
            <a:picLocks noGrp="1" noChangeAspect="1" noChangeArrowheads="1"/>
          </p:cNvPicPr>
          <p:nvPr>
            <p:ph idx="1"/>
          </p:nvPr>
        </p:nvPicPr>
        <p:blipFill>
          <a:blip r:embed="rId2"/>
          <a:srcRect/>
          <a:stretch>
            <a:fillRect/>
          </a:stretch>
        </p:blipFill>
        <p:spPr bwMode="auto">
          <a:xfrm>
            <a:off x="1632856" y="1254034"/>
            <a:ext cx="9962795" cy="4682939"/>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7EE888-96BE-4198-1F18-4214CB038E20}"/>
              </a:ext>
            </a:extLst>
          </p:cNvPr>
          <p:cNvPicPr>
            <a:picLocks noChangeAspect="1"/>
          </p:cNvPicPr>
          <p:nvPr/>
        </p:nvPicPr>
        <p:blipFill>
          <a:blip r:embed="rId2"/>
          <a:stretch>
            <a:fillRect/>
          </a:stretch>
        </p:blipFill>
        <p:spPr>
          <a:xfrm>
            <a:off x="2011680" y="499086"/>
            <a:ext cx="8890000" cy="1664993"/>
          </a:xfrm>
          <a:prstGeom prst="rect">
            <a:avLst/>
          </a:prstGeom>
        </p:spPr>
      </p:pic>
      <p:pic>
        <p:nvPicPr>
          <p:cNvPr id="7" name="Picture 6">
            <a:extLst>
              <a:ext uri="{FF2B5EF4-FFF2-40B4-BE49-F238E27FC236}">
                <a16:creationId xmlns:a16="http://schemas.microsoft.com/office/drawing/2014/main" id="{BA849B56-87CA-621C-66DC-E117B0FFB027}"/>
              </a:ext>
            </a:extLst>
          </p:cNvPr>
          <p:cNvPicPr>
            <a:picLocks noChangeAspect="1"/>
          </p:cNvPicPr>
          <p:nvPr/>
        </p:nvPicPr>
        <p:blipFill>
          <a:blip r:embed="rId3"/>
          <a:stretch>
            <a:fillRect/>
          </a:stretch>
        </p:blipFill>
        <p:spPr>
          <a:xfrm>
            <a:off x="1290320" y="2164079"/>
            <a:ext cx="5772259" cy="4561841"/>
          </a:xfrm>
          <a:prstGeom prst="rect">
            <a:avLst/>
          </a:prstGeom>
        </p:spPr>
      </p:pic>
      <p:pic>
        <p:nvPicPr>
          <p:cNvPr id="9" name="Picture 8">
            <a:extLst>
              <a:ext uri="{FF2B5EF4-FFF2-40B4-BE49-F238E27FC236}">
                <a16:creationId xmlns:a16="http://schemas.microsoft.com/office/drawing/2014/main" id="{47F75BA7-449E-FF15-1D14-909BF0198CDC}"/>
              </a:ext>
            </a:extLst>
          </p:cNvPr>
          <p:cNvPicPr>
            <a:picLocks noChangeAspect="1"/>
          </p:cNvPicPr>
          <p:nvPr/>
        </p:nvPicPr>
        <p:blipFill>
          <a:blip r:embed="rId4"/>
          <a:stretch>
            <a:fillRect/>
          </a:stretch>
        </p:blipFill>
        <p:spPr>
          <a:xfrm>
            <a:off x="6929120" y="2082800"/>
            <a:ext cx="5262880" cy="4775199"/>
          </a:xfrm>
          <a:prstGeom prst="rect">
            <a:avLst/>
          </a:prstGeom>
        </p:spPr>
      </p:pic>
    </p:spTree>
    <p:extLst>
      <p:ext uri="{BB962C8B-B14F-4D97-AF65-F5344CB8AC3E}">
        <p14:creationId xmlns:p14="http://schemas.microsoft.com/office/powerpoint/2010/main" val="298588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9"/>
            <a:ext cx="10515600" cy="947262"/>
          </a:xfrm>
        </p:spPr>
        <p:txBody>
          <a:bodyPr/>
          <a:lstStyle/>
          <a:p>
            <a:r>
              <a:rPr lang="en-GB" dirty="0"/>
              <a:t>Example NN Clustering</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33680" y="1361440"/>
            <a:ext cx="6024880" cy="4673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471920" y="1361440"/>
            <a:ext cx="5343571" cy="467359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F903B-6E37-1C1D-A994-AF3320EBBA24}"/>
              </a:ext>
            </a:extLst>
          </p:cNvPr>
          <p:cNvSpPr>
            <a:spLocks noGrp="1"/>
          </p:cNvSpPr>
          <p:nvPr>
            <p:ph type="title"/>
          </p:nvPr>
        </p:nvSpPr>
        <p:spPr/>
        <p:txBody>
          <a:bodyPr/>
          <a:lstStyle/>
          <a:p>
            <a:r>
              <a:rPr lang="en-GB" dirty="0"/>
              <a:t>Example 3</a:t>
            </a:r>
            <a:endParaRPr lang="en-IN" dirty="0"/>
          </a:p>
        </p:txBody>
      </p:sp>
      <p:pic>
        <p:nvPicPr>
          <p:cNvPr id="5" name="Picture 4">
            <a:extLst>
              <a:ext uri="{FF2B5EF4-FFF2-40B4-BE49-F238E27FC236}">
                <a16:creationId xmlns:a16="http://schemas.microsoft.com/office/drawing/2014/main" id="{384E5FF0-20BA-60DF-9B4D-CF165DD84129}"/>
              </a:ext>
            </a:extLst>
          </p:cNvPr>
          <p:cNvPicPr>
            <a:picLocks noChangeAspect="1"/>
          </p:cNvPicPr>
          <p:nvPr/>
        </p:nvPicPr>
        <p:blipFill>
          <a:blip r:embed="rId2"/>
          <a:stretch>
            <a:fillRect/>
          </a:stretch>
        </p:blipFill>
        <p:spPr>
          <a:xfrm>
            <a:off x="142240" y="2092256"/>
            <a:ext cx="6167121" cy="4186624"/>
          </a:xfrm>
          <a:prstGeom prst="rect">
            <a:avLst/>
          </a:prstGeom>
        </p:spPr>
      </p:pic>
      <p:pic>
        <p:nvPicPr>
          <p:cNvPr id="7" name="Picture 6">
            <a:extLst>
              <a:ext uri="{FF2B5EF4-FFF2-40B4-BE49-F238E27FC236}">
                <a16:creationId xmlns:a16="http://schemas.microsoft.com/office/drawing/2014/main" id="{027CE042-59B9-DF2C-4196-43F671642866}"/>
              </a:ext>
            </a:extLst>
          </p:cNvPr>
          <p:cNvPicPr>
            <a:picLocks noChangeAspect="1"/>
          </p:cNvPicPr>
          <p:nvPr/>
        </p:nvPicPr>
        <p:blipFill>
          <a:blip r:embed="rId3"/>
          <a:stretch>
            <a:fillRect/>
          </a:stretch>
        </p:blipFill>
        <p:spPr>
          <a:xfrm>
            <a:off x="5882638" y="0"/>
            <a:ext cx="6167121" cy="3648086"/>
          </a:xfrm>
          <a:prstGeom prst="rect">
            <a:avLst/>
          </a:prstGeom>
        </p:spPr>
      </p:pic>
    </p:spTree>
    <p:extLst>
      <p:ext uri="{BB962C8B-B14F-4D97-AF65-F5344CB8AC3E}">
        <p14:creationId xmlns:p14="http://schemas.microsoft.com/office/powerpoint/2010/main" val="3536692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50FC7B-9B09-3CF8-0551-ABB53BAD20CA}"/>
              </a:ext>
            </a:extLst>
          </p:cNvPr>
          <p:cNvPicPr>
            <a:picLocks noChangeAspect="1"/>
          </p:cNvPicPr>
          <p:nvPr/>
        </p:nvPicPr>
        <p:blipFill>
          <a:blip r:embed="rId2"/>
          <a:stretch>
            <a:fillRect/>
          </a:stretch>
        </p:blipFill>
        <p:spPr>
          <a:xfrm>
            <a:off x="132080" y="609600"/>
            <a:ext cx="6127113" cy="4907280"/>
          </a:xfrm>
          <a:prstGeom prst="rect">
            <a:avLst/>
          </a:prstGeom>
        </p:spPr>
      </p:pic>
      <p:pic>
        <p:nvPicPr>
          <p:cNvPr id="7" name="Picture 6">
            <a:extLst>
              <a:ext uri="{FF2B5EF4-FFF2-40B4-BE49-F238E27FC236}">
                <a16:creationId xmlns:a16="http://schemas.microsoft.com/office/drawing/2014/main" id="{15F9FE3C-5721-DA4F-2A4D-1A71E033E3F6}"/>
              </a:ext>
            </a:extLst>
          </p:cNvPr>
          <p:cNvPicPr>
            <a:picLocks noChangeAspect="1"/>
          </p:cNvPicPr>
          <p:nvPr/>
        </p:nvPicPr>
        <p:blipFill>
          <a:blip r:embed="rId3"/>
          <a:stretch>
            <a:fillRect/>
          </a:stretch>
        </p:blipFill>
        <p:spPr>
          <a:xfrm>
            <a:off x="6198764" y="345440"/>
            <a:ext cx="5657956" cy="5090159"/>
          </a:xfrm>
          <a:prstGeom prst="rect">
            <a:avLst/>
          </a:prstGeom>
        </p:spPr>
      </p:pic>
    </p:spTree>
    <p:extLst>
      <p:ext uri="{BB962C8B-B14F-4D97-AF65-F5344CB8AC3E}">
        <p14:creationId xmlns:p14="http://schemas.microsoft.com/office/powerpoint/2010/main" val="231837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148CCE-3AAD-A047-8959-AADA69C1097C}"/>
              </a:ext>
            </a:extLst>
          </p:cNvPr>
          <p:cNvSpPr>
            <a:spLocks noGrp="1"/>
          </p:cNvSpPr>
          <p:nvPr>
            <p:ph type="title"/>
          </p:nvPr>
        </p:nvSpPr>
        <p:spPr>
          <a:xfrm>
            <a:off x="1432560" y="2108925"/>
            <a:ext cx="10515600" cy="953589"/>
          </a:xfrm>
        </p:spPr>
        <p:txBody>
          <a:bodyPr>
            <a:normAutofit fontScale="90000"/>
          </a:bodyPr>
          <a:lstStyle/>
          <a:p>
            <a:r>
              <a:rPr lang="en-GB" b="1" dirty="0"/>
              <a:t>Clustering with a known number of Classes</a:t>
            </a:r>
            <a:br>
              <a:rPr lang="en-GB" b="1" dirty="0"/>
            </a:br>
            <a:br>
              <a:rPr lang="en-GB" b="1" dirty="0"/>
            </a:br>
            <a:br>
              <a:rPr lang="en-GB" b="1" dirty="0"/>
            </a:br>
            <a:r>
              <a:rPr lang="en-GB" b="1" dirty="0"/>
              <a:t>k-Means Clustering</a:t>
            </a:r>
            <a:br>
              <a:rPr lang="en-GB" b="1" dirty="0"/>
            </a:br>
            <a:r>
              <a:rPr lang="en-GB" b="1" dirty="0"/>
              <a:t>ISODATA Clustering</a:t>
            </a:r>
            <a:endParaRPr lang="en-US" b="1" dirty="0"/>
          </a:p>
        </p:txBody>
      </p:sp>
    </p:spTree>
    <p:extLst>
      <p:ext uri="{BB962C8B-B14F-4D97-AF65-F5344CB8AC3E}">
        <p14:creationId xmlns:p14="http://schemas.microsoft.com/office/powerpoint/2010/main" val="701399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53B2-809A-8A0B-3B1A-1E5D72A38732}"/>
              </a:ext>
            </a:extLst>
          </p:cNvPr>
          <p:cNvSpPr>
            <a:spLocks noGrp="1"/>
          </p:cNvSpPr>
          <p:nvPr>
            <p:ph type="title"/>
          </p:nvPr>
        </p:nvSpPr>
        <p:spPr>
          <a:xfrm>
            <a:off x="127000" y="100965"/>
            <a:ext cx="10515600" cy="752475"/>
          </a:xfrm>
        </p:spPr>
        <p:txBody>
          <a:bodyPr/>
          <a:lstStyle/>
          <a:p>
            <a:r>
              <a:rPr lang="en-GB" b="1" dirty="0"/>
              <a:t>K-Means Clustering</a:t>
            </a:r>
            <a:endParaRPr lang="en-IN" b="1" dirty="0"/>
          </a:p>
        </p:txBody>
      </p:sp>
      <p:sp>
        <p:nvSpPr>
          <p:cNvPr id="3" name="Content Placeholder 2">
            <a:extLst>
              <a:ext uri="{FF2B5EF4-FFF2-40B4-BE49-F238E27FC236}">
                <a16:creationId xmlns:a16="http://schemas.microsoft.com/office/drawing/2014/main" id="{7ECF196D-EC81-11D5-20D7-1AD04B654ACF}"/>
              </a:ext>
            </a:extLst>
          </p:cNvPr>
          <p:cNvSpPr>
            <a:spLocks noGrp="1"/>
          </p:cNvSpPr>
          <p:nvPr>
            <p:ph idx="1"/>
          </p:nvPr>
        </p:nvSpPr>
        <p:spPr>
          <a:xfrm>
            <a:off x="838200" y="1253331"/>
            <a:ext cx="10866120" cy="4351338"/>
          </a:xfrm>
        </p:spPr>
        <p:txBody>
          <a:bodyPr>
            <a:normAutofit fontScale="85000" lnSpcReduction="10000"/>
          </a:bodyPr>
          <a:lstStyle/>
          <a:p>
            <a:pPr algn="just"/>
            <a:r>
              <a:rPr lang="en-GB" b="0" i="0" dirty="0">
                <a:solidFill>
                  <a:srgbClr val="333333"/>
                </a:solidFill>
                <a:effectLst/>
                <a:latin typeface="inter-regular"/>
              </a:rPr>
              <a:t>The working of the K-Means algorithm is explained in the below steps:</a:t>
            </a:r>
          </a:p>
          <a:p>
            <a:pPr marL="0" indent="0" algn="just">
              <a:buNone/>
            </a:pPr>
            <a:endParaRPr lang="en-GB" b="0" i="0" dirty="0">
              <a:solidFill>
                <a:srgbClr val="333333"/>
              </a:solidFill>
              <a:effectLst/>
              <a:latin typeface="inter-regular"/>
            </a:endParaRPr>
          </a:p>
          <a:p>
            <a:pPr algn="just"/>
            <a:r>
              <a:rPr lang="en-GB" b="1" i="0" dirty="0">
                <a:solidFill>
                  <a:srgbClr val="333333"/>
                </a:solidFill>
                <a:effectLst/>
                <a:latin typeface="inter-bold"/>
              </a:rPr>
              <a:t>Step-1:</a:t>
            </a:r>
            <a:r>
              <a:rPr lang="en-GB" b="0" i="0" dirty="0">
                <a:solidFill>
                  <a:srgbClr val="333333"/>
                </a:solidFill>
                <a:effectLst/>
                <a:latin typeface="inter-regular"/>
              </a:rPr>
              <a:t> Select the number K to decide the number of clusters.</a:t>
            </a:r>
          </a:p>
          <a:p>
            <a:pPr algn="just"/>
            <a:r>
              <a:rPr lang="en-GB" b="1" i="0" dirty="0">
                <a:solidFill>
                  <a:srgbClr val="333333"/>
                </a:solidFill>
                <a:effectLst/>
                <a:latin typeface="inter-bold"/>
              </a:rPr>
              <a:t>Step-2:</a:t>
            </a:r>
            <a:r>
              <a:rPr lang="en-GB" b="0" i="0" dirty="0">
                <a:solidFill>
                  <a:srgbClr val="333333"/>
                </a:solidFill>
                <a:effectLst/>
                <a:latin typeface="inter-regular"/>
              </a:rPr>
              <a:t> Select random K points or centroids. (It can be other from the input dataset).</a:t>
            </a:r>
          </a:p>
          <a:p>
            <a:pPr algn="just"/>
            <a:r>
              <a:rPr lang="en-GB" b="1" i="0" dirty="0">
                <a:solidFill>
                  <a:srgbClr val="333333"/>
                </a:solidFill>
                <a:effectLst/>
                <a:latin typeface="inter-bold"/>
              </a:rPr>
              <a:t>Step-3:</a:t>
            </a:r>
            <a:r>
              <a:rPr lang="en-GB" b="0" i="0" dirty="0">
                <a:solidFill>
                  <a:srgbClr val="333333"/>
                </a:solidFill>
                <a:effectLst/>
                <a:latin typeface="inter-regular"/>
              </a:rPr>
              <a:t> Assign each data point to their closest centroid, which will form the predefined K clusters.</a:t>
            </a:r>
          </a:p>
          <a:p>
            <a:pPr algn="just"/>
            <a:r>
              <a:rPr lang="en-GB" b="1" i="0" dirty="0">
                <a:solidFill>
                  <a:srgbClr val="333333"/>
                </a:solidFill>
                <a:effectLst/>
                <a:latin typeface="inter-bold"/>
              </a:rPr>
              <a:t>Step-4:</a:t>
            </a:r>
            <a:r>
              <a:rPr lang="en-GB" b="0" i="0" dirty="0">
                <a:solidFill>
                  <a:srgbClr val="333333"/>
                </a:solidFill>
                <a:effectLst/>
                <a:latin typeface="inter-regular"/>
              </a:rPr>
              <a:t> Calculate the </a:t>
            </a:r>
            <a:r>
              <a:rPr lang="en-GB" b="0" i="0" dirty="0" err="1">
                <a:solidFill>
                  <a:srgbClr val="333333"/>
                </a:solidFill>
                <a:effectLst/>
                <a:latin typeface="inter-regular"/>
              </a:rPr>
              <a:t>avarage</a:t>
            </a:r>
            <a:r>
              <a:rPr lang="en-GB" b="0" i="0" dirty="0">
                <a:solidFill>
                  <a:srgbClr val="333333"/>
                </a:solidFill>
                <a:effectLst/>
                <a:latin typeface="inter-regular"/>
              </a:rPr>
              <a:t> and place a new centroid of each cluster.</a:t>
            </a:r>
          </a:p>
          <a:p>
            <a:pPr algn="just"/>
            <a:r>
              <a:rPr lang="en-GB" b="1" i="0" dirty="0">
                <a:solidFill>
                  <a:srgbClr val="333333"/>
                </a:solidFill>
                <a:effectLst/>
                <a:latin typeface="inter-bold"/>
              </a:rPr>
              <a:t>Step-5:</a:t>
            </a:r>
            <a:r>
              <a:rPr lang="en-GB" b="0" i="0" dirty="0">
                <a:solidFill>
                  <a:srgbClr val="333333"/>
                </a:solidFill>
                <a:effectLst/>
                <a:latin typeface="inter-regular"/>
              </a:rPr>
              <a:t> Repeat the third steps, which means reassign each datapoint to the new closest centroid of each cluster.</a:t>
            </a:r>
          </a:p>
          <a:p>
            <a:pPr algn="just"/>
            <a:r>
              <a:rPr lang="en-GB" b="1" i="0" dirty="0">
                <a:solidFill>
                  <a:srgbClr val="333333"/>
                </a:solidFill>
                <a:effectLst/>
                <a:latin typeface="inter-bold"/>
              </a:rPr>
              <a:t>Step-6:</a:t>
            </a:r>
            <a:r>
              <a:rPr lang="en-GB" b="0" i="0" dirty="0">
                <a:solidFill>
                  <a:srgbClr val="333333"/>
                </a:solidFill>
                <a:effectLst/>
                <a:latin typeface="inter-regular"/>
              </a:rPr>
              <a:t> If any reassignment occurs, then go to step-4 else go to FINISH.</a:t>
            </a:r>
          </a:p>
          <a:p>
            <a:pPr algn="just"/>
            <a:r>
              <a:rPr lang="en-GB" b="1" i="0" dirty="0">
                <a:solidFill>
                  <a:srgbClr val="333333"/>
                </a:solidFill>
                <a:effectLst/>
                <a:latin typeface="inter-bold"/>
              </a:rPr>
              <a:t>Step-7</a:t>
            </a:r>
            <a:r>
              <a:rPr lang="en-GB" b="0" i="0" dirty="0">
                <a:solidFill>
                  <a:srgbClr val="333333"/>
                </a:solidFill>
                <a:effectLst/>
                <a:latin typeface="inter-regular"/>
              </a:rPr>
              <a:t>: The model is ready.</a:t>
            </a:r>
          </a:p>
          <a:p>
            <a:endParaRPr lang="en-IN" dirty="0"/>
          </a:p>
        </p:txBody>
      </p:sp>
    </p:spTree>
    <p:extLst>
      <p:ext uri="{BB962C8B-B14F-4D97-AF65-F5344CB8AC3E}">
        <p14:creationId xmlns:p14="http://schemas.microsoft.com/office/powerpoint/2010/main" val="4138622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0DD2-018B-9F04-D0C1-3D64B831029A}"/>
              </a:ext>
            </a:extLst>
          </p:cNvPr>
          <p:cNvSpPr>
            <a:spLocks noGrp="1"/>
          </p:cNvSpPr>
          <p:nvPr>
            <p:ph type="title"/>
          </p:nvPr>
        </p:nvSpPr>
        <p:spPr>
          <a:xfrm>
            <a:off x="0" y="18256"/>
            <a:ext cx="10515600" cy="662782"/>
          </a:xfrm>
        </p:spPr>
        <p:txBody>
          <a:bodyPr>
            <a:normAutofit fontScale="90000"/>
          </a:bodyPr>
          <a:lstStyle/>
          <a:p>
            <a:r>
              <a:rPr lang="en-GB" dirty="0"/>
              <a:t>Example</a:t>
            </a:r>
            <a:endParaRPr lang="en-IN" dirty="0"/>
          </a:p>
        </p:txBody>
      </p:sp>
      <p:pic>
        <p:nvPicPr>
          <p:cNvPr id="5" name="Picture 4">
            <a:extLst>
              <a:ext uri="{FF2B5EF4-FFF2-40B4-BE49-F238E27FC236}">
                <a16:creationId xmlns:a16="http://schemas.microsoft.com/office/drawing/2014/main" id="{2BF5B58B-3EB7-3E12-B360-2A7815EF8A77}"/>
              </a:ext>
            </a:extLst>
          </p:cNvPr>
          <p:cNvPicPr>
            <a:picLocks noChangeAspect="1"/>
          </p:cNvPicPr>
          <p:nvPr/>
        </p:nvPicPr>
        <p:blipFill>
          <a:blip r:embed="rId2"/>
          <a:stretch>
            <a:fillRect/>
          </a:stretch>
        </p:blipFill>
        <p:spPr>
          <a:xfrm>
            <a:off x="784126" y="833120"/>
            <a:ext cx="4539713" cy="2915920"/>
          </a:xfrm>
          <a:prstGeom prst="rect">
            <a:avLst/>
          </a:prstGeom>
        </p:spPr>
      </p:pic>
      <p:pic>
        <p:nvPicPr>
          <p:cNvPr id="7" name="Picture 6">
            <a:extLst>
              <a:ext uri="{FF2B5EF4-FFF2-40B4-BE49-F238E27FC236}">
                <a16:creationId xmlns:a16="http://schemas.microsoft.com/office/drawing/2014/main" id="{61354ED3-96F3-478A-550F-C63396D55A95}"/>
              </a:ext>
            </a:extLst>
          </p:cNvPr>
          <p:cNvPicPr>
            <a:picLocks noChangeAspect="1"/>
          </p:cNvPicPr>
          <p:nvPr/>
        </p:nvPicPr>
        <p:blipFill>
          <a:blip r:embed="rId3"/>
          <a:stretch>
            <a:fillRect/>
          </a:stretch>
        </p:blipFill>
        <p:spPr>
          <a:xfrm>
            <a:off x="1280708" y="4001091"/>
            <a:ext cx="3372023" cy="1720938"/>
          </a:xfrm>
          <a:prstGeom prst="rect">
            <a:avLst/>
          </a:prstGeom>
        </p:spPr>
      </p:pic>
      <p:pic>
        <p:nvPicPr>
          <p:cNvPr id="9" name="Picture 8">
            <a:extLst>
              <a:ext uri="{FF2B5EF4-FFF2-40B4-BE49-F238E27FC236}">
                <a16:creationId xmlns:a16="http://schemas.microsoft.com/office/drawing/2014/main" id="{1FF727CF-70D3-6402-557E-297E502A0674}"/>
              </a:ext>
            </a:extLst>
          </p:cNvPr>
          <p:cNvPicPr>
            <a:picLocks noChangeAspect="1"/>
          </p:cNvPicPr>
          <p:nvPr/>
        </p:nvPicPr>
        <p:blipFill>
          <a:blip r:embed="rId4"/>
          <a:stretch>
            <a:fillRect/>
          </a:stretch>
        </p:blipFill>
        <p:spPr>
          <a:xfrm>
            <a:off x="7038880" y="257114"/>
            <a:ext cx="3702240" cy="2381372"/>
          </a:xfrm>
          <a:prstGeom prst="rect">
            <a:avLst/>
          </a:prstGeom>
        </p:spPr>
      </p:pic>
      <p:pic>
        <p:nvPicPr>
          <p:cNvPr id="11" name="Picture 10">
            <a:extLst>
              <a:ext uri="{FF2B5EF4-FFF2-40B4-BE49-F238E27FC236}">
                <a16:creationId xmlns:a16="http://schemas.microsoft.com/office/drawing/2014/main" id="{6A2563A6-5CBD-13A4-C527-A0FEADDB12E1}"/>
              </a:ext>
            </a:extLst>
          </p:cNvPr>
          <p:cNvPicPr>
            <a:picLocks noChangeAspect="1"/>
          </p:cNvPicPr>
          <p:nvPr/>
        </p:nvPicPr>
        <p:blipFill>
          <a:blip r:embed="rId5"/>
          <a:stretch>
            <a:fillRect/>
          </a:stretch>
        </p:blipFill>
        <p:spPr>
          <a:xfrm>
            <a:off x="7038880" y="2634122"/>
            <a:ext cx="3943553" cy="1428823"/>
          </a:xfrm>
          <a:prstGeom prst="rect">
            <a:avLst/>
          </a:prstGeom>
        </p:spPr>
      </p:pic>
      <p:pic>
        <p:nvPicPr>
          <p:cNvPr id="13" name="Picture 12">
            <a:extLst>
              <a:ext uri="{FF2B5EF4-FFF2-40B4-BE49-F238E27FC236}">
                <a16:creationId xmlns:a16="http://schemas.microsoft.com/office/drawing/2014/main" id="{942D6F13-852D-0BBA-319E-724D72A00096}"/>
              </a:ext>
            </a:extLst>
          </p:cNvPr>
          <p:cNvPicPr>
            <a:picLocks noChangeAspect="1"/>
          </p:cNvPicPr>
          <p:nvPr/>
        </p:nvPicPr>
        <p:blipFill>
          <a:blip r:embed="rId6"/>
          <a:stretch>
            <a:fillRect/>
          </a:stretch>
        </p:blipFill>
        <p:spPr>
          <a:xfrm>
            <a:off x="7217310" y="4147485"/>
            <a:ext cx="3873699" cy="2292468"/>
          </a:xfrm>
          <a:prstGeom prst="rect">
            <a:avLst/>
          </a:prstGeom>
        </p:spPr>
      </p:pic>
    </p:spTree>
    <p:extLst>
      <p:ext uri="{BB962C8B-B14F-4D97-AF65-F5344CB8AC3E}">
        <p14:creationId xmlns:p14="http://schemas.microsoft.com/office/powerpoint/2010/main" val="3848568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210A55-91D7-F17C-952A-83E523E3C8E3}"/>
              </a:ext>
            </a:extLst>
          </p:cNvPr>
          <p:cNvPicPr>
            <a:picLocks noGrp="1" noChangeAspect="1"/>
          </p:cNvPicPr>
          <p:nvPr>
            <p:ph idx="1"/>
          </p:nvPr>
        </p:nvPicPr>
        <p:blipFill>
          <a:blip r:embed="rId2"/>
          <a:stretch>
            <a:fillRect/>
          </a:stretch>
        </p:blipFill>
        <p:spPr>
          <a:xfrm>
            <a:off x="572670" y="700505"/>
            <a:ext cx="4754880" cy="2728495"/>
          </a:xfrm>
        </p:spPr>
      </p:pic>
      <p:pic>
        <p:nvPicPr>
          <p:cNvPr id="7" name="Picture 6">
            <a:extLst>
              <a:ext uri="{FF2B5EF4-FFF2-40B4-BE49-F238E27FC236}">
                <a16:creationId xmlns:a16="http://schemas.microsoft.com/office/drawing/2014/main" id="{ECA7E78A-78C5-6E64-CCE6-1FEED849FA1E}"/>
              </a:ext>
            </a:extLst>
          </p:cNvPr>
          <p:cNvPicPr>
            <a:picLocks noChangeAspect="1"/>
          </p:cNvPicPr>
          <p:nvPr/>
        </p:nvPicPr>
        <p:blipFill>
          <a:blip r:embed="rId3"/>
          <a:stretch>
            <a:fillRect/>
          </a:stretch>
        </p:blipFill>
        <p:spPr>
          <a:xfrm>
            <a:off x="804456" y="3884079"/>
            <a:ext cx="3410125" cy="1695537"/>
          </a:xfrm>
          <a:prstGeom prst="rect">
            <a:avLst/>
          </a:prstGeom>
        </p:spPr>
      </p:pic>
      <p:pic>
        <p:nvPicPr>
          <p:cNvPr id="9" name="Picture 8">
            <a:extLst>
              <a:ext uri="{FF2B5EF4-FFF2-40B4-BE49-F238E27FC236}">
                <a16:creationId xmlns:a16="http://schemas.microsoft.com/office/drawing/2014/main" id="{7EB39D27-D3DF-AE8C-A793-F2D6A20EF8A7}"/>
              </a:ext>
            </a:extLst>
          </p:cNvPr>
          <p:cNvPicPr>
            <a:picLocks noChangeAspect="1"/>
          </p:cNvPicPr>
          <p:nvPr/>
        </p:nvPicPr>
        <p:blipFill>
          <a:blip r:embed="rId4"/>
          <a:stretch>
            <a:fillRect/>
          </a:stretch>
        </p:blipFill>
        <p:spPr>
          <a:xfrm>
            <a:off x="6319520" y="557154"/>
            <a:ext cx="4754880" cy="2688001"/>
          </a:xfrm>
          <a:prstGeom prst="rect">
            <a:avLst/>
          </a:prstGeom>
        </p:spPr>
      </p:pic>
      <p:pic>
        <p:nvPicPr>
          <p:cNvPr id="11" name="Picture 10">
            <a:extLst>
              <a:ext uri="{FF2B5EF4-FFF2-40B4-BE49-F238E27FC236}">
                <a16:creationId xmlns:a16="http://schemas.microsoft.com/office/drawing/2014/main" id="{5155DD16-52D4-B7AB-83AC-0D5AFD4BE76A}"/>
              </a:ext>
            </a:extLst>
          </p:cNvPr>
          <p:cNvPicPr>
            <a:picLocks noChangeAspect="1"/>
          </p:cNvPicPr>
          <p:nvPr/>
        </p:nvPicPr>
        <p:blipFill>
          <a:blip r:embed="rId5"/>
          <a:stretch>
            <a:fillRect/>
          </a:stretch>
        </p:blipFill>
        <p:spPr>
          <a:xfrm>
            <a:off x="6207760" y="3509599"/>
            <a:ext cx="4649569" cy="2688001"/>
          </a:xfrm>
          <a:prstGeom prst="rect">
            <a:avLst/>
          </a:prstGeom>
        </p:spPr>
      </p:pic>
    </p:spTree>
    <p:extLst>
      <p:ext uri="{BB962C8B-B14F-4D97-AF65-F5344CB8AC3E}">
        <p14:creationId xmlns:p14="http://schemas.microsoft.com/office/powerpoint/2010/main" val="365868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0A8A-1506-7D58-4510-D07FB1081911}"/>
              </a:ext>
            </a:extLst>
          </p:cNvPr>
          <p:cNvSpPr>
            <a:spLocks noGrp="1"/>
          </p:cNvSpPr>
          <p:nvPr>
            <p:ph type="title"/>
          </p:nvPr>
        </p:nvSpPr>
        <p:spPr/>
        <p:txBody>
          <a:bodyPr/>
          <a:lstStyle/>
          <a:p>
            <a:r>
              <a:rPr lang="en-GB" b="1" dirty="0"/>
              <a:t>Supervised Pattern Classification</a:t>
            </a:r>
            <a:endParaRPr lang="en-IN" b="1" dirty="0"/>
          </a:p>
        </p:txBody>
      </p:sp>
      <p:sp>
        <p:nvSpPr>
          <p:cNvPr id="3" name="Content Placeholder 2">
            <a:extLst>
              <a:ext uri="{FF2B5EF4-FFF2-40B4-BE49-F238E27FC236}">
                <a16:creationId xmlns:a16="http://schemas.microsoft.com/office/drawing/2014/main" id="{B9A3056C-B4CA-B60F-609D-F7DD234D7AE7}"/>
              </a:ext>
            </a:extLst>
          </p:cNvPr>
          <p:cNvSpPr>
            <a:spLocks noGrp="1"/>
          </p:cNvSpPr>
          <p:nvPr>
            <p:ph idx="1"/>
          </p:nvPr>
        </p:nvSpPr>
        <p:spPr/>
        <p:txBody>
          <a:bodyPr/>
          <a:lstStyle/>
          <a:p>
            <a:r>
              <a:rPr lang="en-GB" dirty="0"/>
              <a:t>These approaches categorised in to two approaches</a:t>
            </a:r>
          </a:p>
          <a:p>
            <a:endParaRPr lang="en-GB" dirty="0"/>
          </a:p>
          <a:p>
            <a:pPr marL="0" indent="0">
              <a:buNone/>
            </a:pPr>
            <a:r>
              <a:rPr lang="en-GB" dirty="0"/>
              <a:t>		1. Parametric Approaches</a:t>
            </a:r>
          </a:p>
          <a:p>
            <a:pPr marL="0" indent="0">
              <a:buNone/>
            </a:pPr>
            <a:r>
              <a:rPr lang="en-GB" dirty="0"/>
              <a:t>		2. Non Parametric Approaches</a:t>
            </a:r>
            <a:endParaRPr lang="en-IN" dirty="0"/>
          </a:p>
        </p:txBody>
      </p:sp>
    </p:spTree>
    <p:extLst>
      <p:ext uri="{BB962C8B-B14F-4D97-AF65-F5344CB8AC3E}">
        <p14:creationId xmlns:p14="http://schemas.microsoft.com/office/powerpoint/2010/main" val="4248826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EE3D92E-D439-AEC7-064A-77F5C1291C36}"/>
              </a:ext>
            </a:extLst>
          </p:cNvPr>
          <p:cNvPicPr>
            <a:picLocks noGrp="1" noChangeAspect="1"/>
          </p:cNvPicPr>
          <p:nvPr>
            <p:ph idx="1"/>
          </p:nvPr>
        </p:nvPicPr>
        <p:blipFill>
          <a:blip r:embed="rId2"/>
          <a:stretch>
            <a:fillRect/>
          </a:stretch>
        </p:blipFill>
        <p:spPr>
          <a:xfrm>
            <a:off x="238033" y="532880"/>
            <a:ext cx="3587934" cy="1714588"/>
          </a:xfrm>
        </p:spPr>
      </p:pic>
      <p:pic>
        <p:nvPicPr>
          <p:cNvPr id="9" name="Picture 8">
            <a:extLst>
              <a:ext uri="{FF2B5EF4-FFF2-40B4-BE49-F238E27FC236}">
                <a16:creationId xmlns:a16="http://schemas.microsoft.com/office/drawing/2014/main" id="{184AC927-668F-B801-8A10-03FB48727D71}"/>
              </a:ext>
            </a:extLst>
          </p:cNvPr>
          <p:cNvPicPr>
            <a:picLocks noChangeAspect="1"/>
          </p:cNvPicPr>
          <p:nvPr/>
        </p:nvPicPr>
        <p:blipFill>
          <a:blip r:embed="rId3"/>
          <a:stretch>
            <a:fillRect/>
          </a:stretch>
        </p:blipFill>
        <p:spPr>
          <a:xfrm>
            <a:off x="548640" y="2667576"/>
            <a:ext cx="4175760" cy="2686743"/>
          </a:xfrm>
          <a:prstGeom prst="rect">
            <a:avLst/>
          </a:prstGeom>
        </p:spPr>
      </p:pic>
      <p:pic>
        <p:nvPicPr>
          <p:cNvPr id="11" name="Picture 10">
            <a:extLst>
              <a:ext uri="{FF2B5EF4-FFF2-40B4-BE49-F238E27FC236}">
                <a16:creationId xmlns:a16="http://schemas.microsoft.com/office/drawing/2014/main" id="{85088767-E58D-386C-8D81-34B32F736FA2}"/>
              </a:ext>
            </a:extLst>
          </p:cNvPr>
          <p:cNvPicPr>
            <a:picLocks noChangeAspect="1"/>
          </p:cNvPicPr>
          <p:nvPr/>
        </p:nvPicPr>
        <p:blipFill>
          <a:blip r:embed="rId4"/>
          <a:stretch>
            <a:fillRect/>
          </a:stretch>
        </p:blipFill>
        <p:spPr>
          <a:xfrm>
            <a:off x="6448236" y="532880"/>
            <a:ext cx="4605844" cy="2626884"/>
          </a:xfrm>
          <a:prstGeom prst="rect">
            <a:avLst/>
          </a:prstGeom>
        </p:spPr>
      </p:pic>
      <p:pic>
        <p:nvPicPr>
          <p:cNvPr id="13" name="Picture 12">
            <a:extLst>
              <a:ext uri="{FF2B5EF4-FFF2-40B4-BE49-F238E27FC236}">
                <a16:creationId xmlns:a16="http://schemas.microsoft.com/office/drawing/2014/main" id="{E3C49AED-98F4-628A-2D2F-247ADF174304}"/>
              </a:ext>
            </a:extLst>
          </p:cNvPr>
          <p:cNvPicPr>
            <a:picLocks noChangeAspect="1"/>
          </p:cNvPicPr>
          <p:nvPr/>
        </p:nvPicPr>
        <p:blipFill>
          <a:blip r:embed="rId5"/>
          <a:stretch>
            <a:fillRect/>
          </a:stretch>
        </p:blipFill>
        <p:spPr>
          <a:xfrm>
            <a:off x="5852160" y="3573031"/>
            <a:ext cx="5501639" cy="2431529"/>
          </a:xfrm>
          <a:prstGeom prst="rect">
            <a:avLst/>
          </a:prstGeom>
        </p:spPr>
      </p:pic>
    </p:spTree>
    <p:extLst>
      <p:ext uri="{BB962C8B-B14F-4D97-AF65-F5344CB8AC3E}">
        <p14:creationId xmlns:p14="http://schemas.microsoft.com/office/powerpoint/2010/main" val="2108203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CDB867-8A97-CD51-6CD2-93D13761BF9F}"/>
              </a:ext>
            </a:extLst>
          </p:cNvPr>
          <p:cNvPicPr>
            <a:picLocks noGrp="1" noChangeAspect="1"/>
          </p:cNvPicPr>
          <p:nvPr>
            <p:ph idx="1"/>
          </p:nvPr>
        </p:nvPicPr>
        <p:blipFill>
          <a:blip r:embed="rId2"/>
          <a:stretch>
            <a:fillRect/>
          </a:stretch>
        </p:blipFill>
        <p:spPr>
          <a:xfrm>
            <a:off x="548640" y="3535779"/>
            <a:ext cx="5628640" cy="2957095"/>
          </a:xfrm>
        </p:spPr>
      </p:pic>
      <p:pic>
        <p:nvPicPr>
          <p:cNvPr id="7" name="Picture 6">
            <a:extLst>
              <a:ext uri="{FF2B5EF4-FFF2-40B4-BE49-F238E27FC236}">
                <a16:creationId xmlns:a16="http://schemas.microsoft.com/office/drawing/2014/main" id="{CC4B8858-2DB3-0C82-8046-D5698A510C4B}"/>
              </a:ext>
            </a:extLst>
          </p:cNvPr>
          <p:cNvPicPr>
            <a:picLocks noChangeAspect="1"/>
          </p:cNvPicPr>
          <p:nvPr/>
        </p:nvPicPr>
        <p:blipFill>
          <a:blip r:embed="rId3"/>
          <a:stretch>
            <a:fillRect/>
          </a:stretch>
        </p:blipFill>
        <p:spPr>
          <a:xfrm>
            <a:off x="705387" y="506351"/>
            <a:ext cx="4628613" cy="2815869"/>
          </a:xfrm>
          <a:prstGeom prst="rect">
            <a:avLst/>
          </a:prstGeom>
        </p:spPr>
      </p:pic>
      <p:pic>
        <p:nvPicPr>
          <p:cNvPr id="9" name="Picture 8">
            <a:extLst>
              <a:ext uri="{FF2B5EF4-FFF2-40B4-BE49-F238E27FC236}">
                <a16:creationId xmlns:a16="http://schemas.microsoft.com/office/drawing/2014/main" id="{88E7677F-9273-FC1B-E9F2-97923F6C3850}"/>
              </a:ext>
            </a:extLst>
          </p:cNvPr>
          <p:cNvPicPr>
            <a:picLocks noChangeAspect="1"/>
          </p:cNvPicPr>
          <p:nvPr/>
        </p:nvPicPr>
        <p:blipFill>
          <a:blip r:embed="rId4"/>
          <a:stretch>
            <a:fillRect/>
          </a:stretch>
        </p:blipFill>
        <p:spPr>
          <a:xfrm>
            <a:off x="6675034" y="365125"/>
            <a:ext cx="4246966" cy="2540635"/>
          </a:xfrm>
          <a:prstGeom prst="rect">
            <a:avLst/>
          </a:prstGeom>
        </p:spPr>
      </p:pic>
      <p:pic>
        <p:nvPicPr>
          <p:cNvPr id="11" name="Picture 10">
            <a:extLst>
              <a:ext uri="{FF2B5EF4-FFF2-40B4-BE49-F238E27FC236}">
                <a16:creationId xmlns:a16="http://schemas.microsoft.com/office/drawing/2014/main" id="{12EE0A3F-F4BD-BAF8-FC5E-0EC00A970314}"/>
              </a:ext>
            </a:extLst>
          </p:cNvPr>
          <p:cNvPicPr>
            <a:picLocks noChangeAspect="1"/>
          </p:cNvPicPr>
          <p:nvPr/>
        </p:nvPicPr>
        <p:blipFill>
          <a:blip r:embed="rId5"/>
          <a:stretch>
            <a:fillRect/>
          </a:stretch>
        </p:blipFill>
        <p:spPr>
          <a:xfrm>
            <a:off x="6756400" y="3129916"/>
            <a:ext cx="5120640" cy="3362959"/>
          </a:xfrm>
          <a:prstGeom prst="rect">
            <a:avLst/>
          </a:prstGeom>
        </p:spPr>
      </p:pic>
    </p:spTree>
    <p:extLst>
      <p:ext uri="{BB962C8B-B14F-4D97-AF65-F5344CB8AC3E}">
        <p14:creationId xmlns:p14="http://schemas.microsoft.com/office/powerpoint/2010/main" val="556095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A4899B-619C-64DD-D7FB-10ECA65D8A23}"/>
              </a:ext>
            </a:extLst>
          </p:cNvPr>
          <p:cNvPicPr>
            <a:picLocks noGrp="1" noChangeAspect="1"/>
          </p:cNvPicPr>
          <p:nvPr>
            <p:ph idx="1"/>
          </p:nvPr>
        </p:nvPicPr>
        <p:blipFill>
          <a:blip r:embed="rId2"/>
          <a:stretch>
            <a:fillRect/>
          </a:stretch>
        </p:blipFill>
        <p:spPr>
          <a:xfrm>
            <a:off x="8239760" y="960120"/>
            <a:ext cx="3098800" cy="4937760"/>
          </a:xfrm>
        </p:spPr>
      </p:pic>
      <p:pic>
        <p:nvPicPr>
          <p:cNvPr id="7" name="Picture 6">
            <a:extLst>
              <a:ext uri="{FF2B5EF4-FFF2-40B4-BE49-F238E27FC236}">
                <a16:creationId xmlns:a16="http://schemas.microsoft.com/office/drawing/2014/main" id="{CC7FA573-0564-0E45-53AD-9F90A988E634}"/>
              </a:ext>
            </a:extLst>
          </p:cNvPr>
          <p:cNvPicPr>
            <a:picLocks noChangeAspect="1"/>
          </p:cNvPicPr>
          <p:nvPr/>
        </p:nvPicPr>
        <p:blipFill>
          <a:blip r:embed="rId3"/>
          <a:stretch>
            <a:fillRect/>
          </a:stretch>
        </p:blipFill>
        <p:spPr>
          <a:xfrm>
            <a:off x="244822" y="629920"/>
            <a:ext cx="7883178" cy="4378960"/>
          </a:xfrm>
          <a:prstGeom prst="rect">
            <a:avLst/>
          </a:prstGeom>
        </p:spPr>
      </p:pic>
    </p:spTree>
    <p:extLst>
      <p:ext uri="{BB962C8B-B14F-4D97-AF65-F5344CB8AC3E}">
        <p14:creationId xmlns:p14="http://schemas.microsoft.com/office/powerpoint/2010/main" val="2110759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1F89BD-72FE-B826-7094-120C61AC50D6}"/>
              </a:ext>
            </a:extLst>
          </p:cNvPr>
          <p:cNvPicPr>
            <a:picLocks noChangeAspect="1"/>
          </p:cNvPicPr>
          <p:nvPr/>
        </p:nvPicPr>
        <p:blipFill>
          <a:blip r:embed="rId2"/>
          <a:stretch>
            <a:fillRect/>
          </a:stretch>
        </p:blipFill>
        <p:spPr>
          <a:xfrm>
            <a:off x="193041" y="1061720"/>
            <a:ext cx="5120639" cy="2367280"/>
          </a:xfrm>
          <a:prstGeom prst="rect">
            <a:avLst/>
          </a:prstGeom>
        </p:spPr>
      </p:pic>
      <p:sp>
        <p:nvSpPr>
          <p:cNvPr id="6" name="TextBox 5">
            <a:extLst>
              <a:ext uri="{FF2B5EF4-FFF2-40B4-BE49-F238E27FC236}">
                <a16:creationId xmlns:a16="http://schemas.microsoft.com/office/drawing/2014/main" id="{DEE858E7-7B9C-0D80-7C08-D8582112A9AC}"/>
              </a:ext>
            </a:extLst>
          </p:cNvPr>
          <p:cNvSpPr txBox="1"/>
          <p:nvPr/>
        </p:nvSpPr>
        <p:spPr>
          <a:xfrm>
            <a:off x="294640" y="335280"/>
            <a:ext cx="1494320" cy="461665"/>
          </a:xfrm>
          <a:prstGeom prst="rect">
            <a:avLst/>
          </a:prstGeom>
          <a:noFill/>
        </p:spPr>
        <p:txBody>
          <a:bodyPr wrap="none" rtlCol="0">
            <a:spAutoFit/>
          </a:bodyPr>
          <a:lstStyle/>
          <a:p>
            <a:r>
              <a:rPr lang="en-GB" sz="2400" b="1" dirty="0"/>
              <a:t>Example 2</a:t>
            </a:r>
            <a:endParaRPr lang="en-IN" sz="2400" b="1" dirty="0"/>
          </a:p>
        </p:txBody>
      </p:sp>
      <p:pic>
        <p:nvPicPr>
          <p:cNvPr id="8" name="Picture 7">
            <a:extLst>
              <a:ext uri="{FF2B5EF4-FFF2-40B4-BE49-F238E27FC236}">
                <a16:creationId xmlns:a16="http://schemas.microsoft.com/office/drawing/2014/main" id="{92FA45EA-123C-B91E-8971-146FD0AEF0AB}"/>
              </a:ext>
            </a:extLst>
          </p:cNvPr>
          <p:cNvPicPr>
            <a:picLocks noChangeAspect="1"/>
          </p:cNvPicPr>
          <p:nvPr/>
        </p:nvPicPr>
        <p:blipFill>
          <a:blip r:embed="rId3"/>
          <a:stretch>
            <a:fillRect/>
          </a:stretch>
        </p:blipFill>
        <p:spPr>
          <a:xfrm>
            <a:off x="83659" y="3786108"/>
            <a:ext cx="6621942" cy="2899477"/>
          </a:xfrm>
          <a:prstGeom prst="rect">
            <a:avLst/>
          </a:prstGeom>
        </p:spPr>
      </p:pic>
      <p:pic>
        <p:nvPicPr>
          <p:cNvPr id="10" name="Picture 9">
            <a:extLst>
              <a:ext uri="{FF2B5EF4-FFF2-40B4-BE49-F238E27FC236}">
                <a16:creationId xmlns:a16="http://schemas.microsoft.com/office/drawing/2014/main" id="{DD2E335B-D353-7922-138C-FCB66B970FA8}"/>
              </a:ext>
            </a:extLst>
          </p:cNvPr>
          <p:cNvPicPr>
            <a:picLocks noChangeAspect="1"/>
          </p:cNvPicPr>
          <p:nvPr/>
        </p:nvPicPr>
        <p:blipFill>
          <a:blip r:embed="rId4"/>
          <a:stretch>
            <a:fillRect/>
          </a:stretch>
        </p:blipFill>
        <p:spPr>
          <a:xfrm>
            <a:off x="5848024" y="335280"/>
            <a:ext cx="6343976" cy="2597283"/>
          </a:xfrm>
          <a:prstGeom prst="rect">
            <a:avLst/>
          </a:prstGeom>
        </p:spPr>
      </p:pic>
    </p:spTree>
    <p:extLst>
      <p:ext uri="{BB962C8B-B14F-4D97-AF65-F5344CB8AC3E}">
        <p14:creationId xmlns:p14="http://schemas.microsoft.com/office/powerpoint/2010/main" val="3606509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BE33D9-E5D3-639A-7B09-C7ED212AA7E0}"/>
              </a:ext>
            </a:extLst>
          </p:cNvPr>
          <p:cNvPicPr>
            <a:picLocks noChangeAspect="1"/>
          </p:cNvPicPr>
          <p:nvPr/>
        </p:nvPicPr>
        <p:blipFill>
          <a:blip r:embed="rId2"/>
          <a:stretch>
            <a:fillRect/>
          </a:stretch>
        </p:blipFill>
        <p:spPr>
          <a:xfrm>
            <a:off x="2233608" y="495233"/>
            <a:ext cx="8036560" cy="2559752"/>
          </a:xfrm>
          <a:prstGeom prst="rect">
            <a:avLst/>
          </a:prstGeom>
        </p:spPr>
      </p:pic>
      <p:pic>
        <p:nvPicPr>
          <p:cNvPr id="9" name="Picture 8">
            <a:extLst>
              <a:ext uri="{FF2B5EF4-FFF2-40B4-BE49-F238E27FC236}">
                <a16:creationId xmlns:a16="http://schemas.microsoft.com/office/drawing/2014/main" id="{EEAB7E0F-1371-8DBF-9307-C5E0E2EC9C99}"/>
              </a:ext>
            </a:extLst>
          </p:cNvPr>
          <p:cNvPicPr>
            <a:picLocks noChangeAspect="1"/>
          </p:cNvPicPr>
          <p:nvPr/>
        </p:nvPicPr>
        <p:blipFill>
          <a:blip r:embed="rId3"/>
          <a:stretch>
            <a:fillRect/>
          </a:stretch>
        </p:blipFill>
        <p:spPr>
          <a:xfrm>
            <a:off x="2233608" y="3708400"/>
            <a:ext cx="7611431" cy="2654367"/>
          </a:xfrm>
          <a:prstGeom prst="rect">
            <a:avLst/>
          </a:prstGeom>
        </p:spPr>
      </p:pic>
    </p:spTree>
    <p:extLst>
      <p:ext uri="{BB962C8B-B14F-4D97-AF65-F5344CB8AC3E}">
        <p14:creationId xmlns:p14="http://schemas.microsoft.com/office/powerpoint/2010/main" val="3735779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7F41-6886-81E0-C578-065909BDEEC0}"/>
              </a:ext>
            </a:extLst>
          </p:cNvPr>
          <p:cNvSpPr>
            <a:spLocks noGrp="1"/>
          </p:cNvSpPr>
          <p:nvPr>
            <p:ph type="title"/>
          </p:nvPr>
        </p:nvSpPr>
        <p:spPr>
          <a:xfrm>
            <a:off x="116840" y="111125"/>
            <a:ext cx="10515600" cy="874395"/>
          </a:xfrm>
        </p:spPr>
        <p:txBody>
          <a:bodyPr/>
          <a:lstStyle/>
          <a:p>
            <a:r>
              <a:rPr lang="en-GB" b="1" dirty="0"/>
              <a:t>ISODATA Clustering Algorithms:</a:t>
            </a:r>
            <a:endParaRPr lang="en-IN" b="1" dirty="0"/>
          </a:p>
        </p:txBody>
      </p:sp>
      <p:sp>
        <p:nvSpPr>
          <p:cNvPr id="3" name="Content Placeholder 2">
            <a:extLst>
              <a:ext uri="{FF2B5EF4-FFF2-40B4-BE49-F238E27FC236}">
                <a16:creationId xmlns:a16="http://schemas.microsoft.com/office/drawing/2014/main" id="{16AE3CB6-7039-CFE7-7155-706B13473463}"/>
              </a:ext>
            </a:extLst>
          </p:cNvPr>
          <p:cNvSpPr>
            <a:spLocks noGrp="1"/>
          </p:cNvSpPr>
          <p:nvPr>
            <p:ph idx="1"/>
          </p:nvPr>
        </p:nvSpPr>
        <p:spPr>
          <a:xfrm>
            <a:off x="838200" y="1703704"/>
            <a:ext cx="10515600" cy="5337175"/>
          </a:xfrm>
        </p:spPr>
        <p:txBody>
          <a:bodyPr>
            <a:normAutofit fontScale="77500" lnSpcReduction="20000"/>
          </a:bodyPr>
          <a:lstStyle/>
          <a:p>
            <a:pPr algn="just"/>
            <a:r>
              <a:rPr lang="en-GB" b="0" i="0" dirty="0">
                <a:solidFill>
                  <a:srgbClr val="001D35"/>
                </a:solidFill>
                <a:effectLst/>
                <a:latin typeface="Google Sans"/>
              </a:rPr>
              <a:t>The ISODATA clustering algorithm is a type of clustering that uses an iterative, self-organizing process. During each iteration, the algorithm assigns all samples to existing cluster </a:t>
            </a:r>
            <a:r>
              <a:rPr lang="en-GB" b="0" i="0" dirty="0" err="1">
                <a:solidFill>
                  <a:srgbClr val="001D35"/>
                </a:solidFill>
                <a:effectLst/>
                <a:latin typeface="Google Sans"/>
              </a:rPr>
              <a:t>centers</a:t>
            </a:r>
            <a:r>
              <a:rPr lang="en-GB" b="0" i="0" dirty="0">
                <a:solidFill>
                  <a:srgbClr val="001D35"/>
                </a:solidFill>
                <a:effectLst/>
                <a:latin typeface="Google Sans"/>
              </a:rPr>
              <a:t> and recalculates new means for each class.</a:t>
            </a:r>
          </a:p>
          <a:p>
            <a:pPr algn="just"/>
            <a:endParaRPr lang="en-GB" b="0" i="0" dirty="0">
              <a:solidFill>
                <a:srgbClr val="001D35"/>
              </a:solidFill>
              <a:effectLst/>
              <a:latin typeface="Google Sans"/>
            </a:endParaRPr>
          </a:p>
          <a:p>
            <a:pPr algn="just" fontAlgn="ctr"/>
            <a:r>
              <a:rPr lang="en-GB" b="0" i="0" dirty="0">
                <a:solidFill>
                  <a:srgbClr val="001D35"/>
                </a:solidFill>
                <a:effectLst/>
                <a:latin typeface="Google Sans"/>
              </a:rPr>
              <a:t>The ISODATA algorithm is similar to the k-means algorithm, but the ISODATA algorithm allows for different numbers of clusters. The k-means algorithm assumes the number of clusters is known beforehand. </a:t>
            </a:r>
          </a:p>
          <a:p>
            <a:pPr algn="just" fontAlgn="ctr"/>
            <a:endParaRPr lang="en-GB" b="0" i="0" dirty="0">
              <a:solidFill>
                <a:srgbClr val="1A73E8"/>
              </a:solidFill>
              <a:effectLst/>
              <a:latin typeface="Google Sans"/>
            </a:endParaRPr>
          </a:p>
          <a:p>
            <a:pPr algn="just"/>
            <a:r>
              <a:rPr lang="en-GB" b="0" i="0" dirty="0">
                <a:solidFill>
                  <a:srgbClr val="001D35"/>
                </a:solidFill>
                <a:effectLst/>
                <a:latin typeface="Google Sans"/>
              </a:rPr>
              <a:t>The ISODATA algorithm performs unsupervised classification by calculating class means evenly distributed in the data space. It then iteratively clusters the remaining pixels using minimum distance techniques. Each iteration recalculates means and reclassifies pixels with respect to the new means.</a:t>
            </a:r>
          </a:p>
          <a:p>
            <a:pPr marL="0" indent="0" algn="just">
              <a:buNone/>
            </a:pPr>
            <a:br>
              <a:rPr lang="en-GB" b="0" i="0" dirty="0">
                <a:solidFill>
                  <a:srgbClr val="001D35"/>
                </a:solidFill>
                <a:effectLst/>
                <a:latin typeface="Google Sans"/>
              </a:rPr>
            </a:br>
            <a:r>
              <a:rPr lang="en-GB" b="0" i="0" dirty="0">
                <a:solidFill>
                  <a:srgbClr val="001D35"/>
                </a:solidFill>
                <a:effectLst/>
                <a:latin typeface="Google Sans"/>
              </a:rPr>
              <a:t>The process continues until the number of pixels in each class changes by less than the selected pixel change threshold or the maximum number of iterations is reached. </a:t>
            </a:r>
            <a:endParaRPr lang="en-GB" b="0" i="0" dirty="0">
              <a:solidFill>
                <a:srgbClr val="1A73E8"/>
              </a:solidFill>
              <a:effectLst/>
              <a:latin typeface="Google Sans"/>
            </a:endParaRPr>
          </a:p>
          <a:p>
            <a:pPr marL="0" indent="0" algn="just">
              <a:buNone/>
            </a:pPr>
            <a:br>
              <a:rPr lang="en-GB" b="0" i="0" dirty="0">
                <a:solidFill>
                  <a:srgbClr val="001D35"/>
                </a:solidFill>
                <a:effectLst/>
                <a:latin typeface="Google Sans"/>
              </a:rPr>
            </a:br>
            <a:endParaRPr lang="en-IN" dirty="0"/>
          </a:p>
        </p:txBody>
      </p:sp>
    </p:spTree>
    <p:extLst>
      <p:ext uri="{BB962C8B-B14F-4D97-AF65-F5344CB8AC3E}">
        <p14:creationId xmlns:p14="http://schemas.microsoft.com/office/powerpoint/2010/main" val="1421076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9CC5-9F7A-AFCC-66C6-5EC441D956E4}"/>
              </a:ext>
            </a:extLst>
          </p:cNvPr>
          <p:cNvSpPr>
            <a:spLocks noGrp="1"/>
          </p:cNvSpPr>
          <p:nvPr>
            <p:ph type="title"/>
          </p:nvPr>
        </p:nvSpPr>
        <p:spPr>
          <a:xfrm>
            <a:off x="137160" y="0"/>
            <a:ext cx="10515600" cy="1325563"/>
          </a:xfrm>
        </p:spPr>
        <p:txBody>
          <a:bodyPr/>
          <a:lstStyle/>
          <a:p>
            <a:r>
              <a:rPr lang="en-GB" b="1" dirty="0"/>
              <a:t>Basic Idea</a:t>
            </a:r>
            <a:endParaRPr lang="en-IN" b="1" dirty="0"/>
          </a:p>
        </p:txBody>
      </p:sp>
      <p:pic>
        <p:nvPicPr>
          <p:cNvPr id="5" name="Content Placeholder 4">
            <a:extLst>
              <a:ext uri="{FF2B5EF4-FFF2-40B4-BE49-F238E27FC236}">
                <a16:creationId xmlns:a16="http://schemas.microsoft.com/office/drawing/2014/main" id="{53B706DD-0578-0ACA-DBFE-2EB1B3D0EB9D}"/>
              </a:ext>
            </a:extLst>
          </p:cNvPr>
          <p:cNvPicPr>
            <a:picLocks noGrp="1" noChangeAspect="1"/>
          </p:cNvPicPr>
          <p:nvPr>
            <p:ph idx="1"/>
          </p:nvPr>
        </p:nvPicPr>
        <p:blipFill>
          <a:blip r:embed="rId2"/>
          <a:stretch>
            <a:fillRect/>
          </a:stretch>
        </p:blipFill>
        <p:spPr>
          <a:xfrm>
            <a:off x="1361440" y="1422401"/>
            <a:ext cx="9702800" cy="4847208"/>
          </a:xfrm>
        </p:spPr>
      </p:pic>
    </p:spTree>
    <p:extLst>
      <p:ext uri="{BB962C8B-B14F-4D97-AF65-F5344CB8AC3E}">
        <p14:creationId xmlns:p14="http://schemas.microsoft.com/office/powerpoint/2010/main" val="1141032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560A6D-44A4-CE05-F142-ED1D1E3BBB5C}"/>
              </a:ext>
            </a:extLst>
          </p:cNvPr>
          <p:cNvPicPr>
            <a:picLocks noGrp="1" noChangeAspect="1"/>
          </p:cNvPicPr>
          <p:nvPr>
            <p:ph idx="1"/>
          </p:nvPr>
        </p:nvPicPr>
        <p:blipFill>
          <a:blip r:embed="rId2"/>
          <a:stretch>
            <a:fillRect/>
          </a:stretch>
        </p:blipFill>
        <p:spPr>
          <a:xfrm>
            <a:off x="264126" y="1767840"/>
            <a:ext cx="5659120" cy="2479040"/>
          </a:xfrm>
        </p:spPr>
      </p:pic>
      <p:pic>
        <p:nvPicPr>
          <p:cNvPr id="7" name="Picture 6">
            <a:extLst>
              <a:ext uri="{FF2B5EF4-FFF2-40B4-BE49-F238E27FC236}">
                <a16:creationId xmlns:a16="http://schemas.microsoft.com/office/drawing/2014/main" id="{C2EA6F32-C311-2D4C-7110-D420C8939842}"/>
              </a:ext>
            </a:extLst>
          </p:cNvPr>
          <p:cNvPicPr>
            <a:picLocks noChangeAspect="1"/>
          </p:cNvPicPr>
          <p:nvPr/>
        </p:nvPicPr>
        <p:blipFill>
          <a:blip r:embed="rId3"/>
          <a:stretch>
            <a:fillRect/>
          </a:stretch>
        </p:blipFill>
        <p:spPr>
          <a:xfrm>
            <a:off x="5811520" y="975360"/>
            <a:ext cx="6304571" cy="5201920"/>
          </a:xfrm>
          <a:prstGeom prst="rect">
            <a:avLst/>
          </a:prstGeom>
        </p:spPr>
      </p:pic>
      <p:sp>
        <p:nvSpPr>
          <p:cNvPr id="10" name="TextBox 9">
            <a:extLst>
              <a:ext uri="{FF2B5EF4-FFF2-40B4-BE49-F238E27FC236}">
                <a16:creationId xmlns:a16="http://schemas.microsoft.com/office/drawing/2014/main" id="{D7EF4ADB-278A-9FD4-4B57-26567F2751BE}"/>
              </a:ext>
            </a:extLst>
          </p:cNvPr>
          <p:cNvSpPr txBox="1"/>
          <p:nvPr/>
        </p:nvSpPr>
        <p:spPr>
          <a:xfrm>
            <a:off x="152400" y="142240"/>
            <a:ext cx="5882572" cy="646331"/>
          </a:xfrm>
          <a:prstGeom prst="rect">
            <a:avLst/>
          </a:prstGeom>
          <a:noFill/>
        </p:spPr>
        <p:txBody>
          <a:bodyPr wrap="none" rtlCol="0">
            <a:spAutoFit/>
          </a:bodyPr>
          <a:lstStyle/>
          <a:p>
            <a:r>
              <a:rPr lang="en-GB" sz="3600" b="1" dirty="0"/>
              <a:t>ISODATA Clustering Algorithm</a:t>
            </a:r>
            <a:endParaRPr lang="en-IN" sz="3600" b="1" dirty="0"/>
          </a:p>
        </p:txBody>
      </p:sp>
    </p:spTree>
    <p:extLst>
      <p:ext uri="{BB962C8B-B14F-4D97-AF65-F5344CB8AC3E}">
        <p14:creationId xmlns:p14="http://schemas.microsoft.com/office/powerpoint/2010/main" val="3079469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74DC25-1266-B0AF-B0F0-CE6B8B871DAB}"/>
              </a:ext>
            </a:extLst>
          </p:cNvPr>
          <p:cNvPicPr>
            <a:picLocks noGrp="1" noChangeAspect="1"/>
          </p:cNvPicPr>
          <p:nvPr>
            <p:ph idx="1"/>
          </p:nvPr>
        </p:nvPicPr>
        <p:blipFill rotWithShape="1">
          <a:blip r:embed="rId2"/>
          <a:srcRect t="2145"/>
          <a:stretch/>
        </p:blipFill>
        <p:spPr>
          <a:xfrm>
            <a:off x="3048000" y="416560"/>
            <a:ext cx="7294880" cy="6024880"/>
          </a:xfrm>
        </p:spPr>
      </p:pic>
    </p:spTree>
    <p:extLst>
      <p:ext uri="{BB962C8B-B14F-4D97-AF65-F5344CB8AC3E}">
        <p14:creationId xmlns:p14="http://schemas.microsoft.com/office/powerpoint/2010/main" val="3915161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7370-A858-00A5-3FEB-3CB9A565DF29}"/>
              </a:ext>
            </a:extLst>
          </p:cNvPr>
          <p:cNvSpPr>
            <a:spLocks noGrp="1"/>
          </p:cNvSpPr>
          <p:nvPr>
            <p:ph type="title"/>
          </p:nvPr>
        </p:nvSpPr>
        <p:spPr>
          <a:xfrm>
            <a:off x="187960" y="1"/>
            <a:ext cx="10515600" cy="782320"/>
          </a:xfrm>
        </p:spPr>
        <p:txBody>
          <a:bodyPr/>
          <a:lstStyle/>
          <a:p>
            <a:r>
              <a:rPr lang="en-GB" b="1" dirty="0"/>
              <a:t>Algorithm</a:t>
            </a:r>
            <a:endParaRPr lang="en-IN" b="1" dirty="0"/>
          </a:p>
        </p:txBody>
      </p:sp>
      <p:pic>
        <p:nvPicPr>
          <p:cNvPr id="5" name="Content Placeholder 4">
            <a:extLst>
              <a:ext uri="{FF2B5EF4-FFF2-40B4-BE49-F238E27FC236}">
                <a16:creationId xmlns:a16="http://schemas.microsoft.com/office/drawing/2014/main" id="{9647B78F-3563-4C2E-F3B2-5B09A1768478}"/>
              </a:ext>
            </a:extLst>
          </p:cNvPr>
          <p:cNvPicPr>
            <a:picLocks noGrp="1" noChangeAspect="1"/>
          </p:cNvPicPr>
          <p:nvPr>
            <p:ph idx="1"/>
          </p:nvPr>
        </p:nvPicPr>
        <p:blipFill>
          <a:blip r:embed="rId2"/>
          <a:stretch>
            <a:fillRect/>
          </a:stretch>
        </p:blipFill>
        <p:spPr>
          <a:xfrm>
            <a:off x="2306320" y="782321"/>
            <a:ext cx="8036560" cy="5527039"/>
          </a:xfrm>
        </p:spPr>
      </p:pic>
    </p:spTree>
    <p:extLst>
      <p:ext uri="{BB962C8B-B14F-4D97-AF65-F5344CB8AC3E}">
        <p14:creationId xmlns:p14="http://schemas.microsoft.com/office/powerpoint/2010/main" val="219494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83689" y="3995919"/>
            <a:ext cx="6994071" cy="1876425"/>
          </a:xfrm>
          <a:prstGeom prst="rect">
            <a:avLst/>
          </a:prstGeom>
          <a:noFill/>
          <a:ln w="9525">
            <a:noFill/>
            <a:miter lim="800000"/>
            <a:headEnd/>
            <a:tailEnd/>
          </a:ln>
          <a:effectLst/>
        </p:spPr>
      </p:pic>
      <p:sp>
        <p:nvSpPr>
          <p:cNvPr id="4" name="Title 1">
            <a:extLst>
              <a:ext uri="{FF2B5EF4-FFF2-40B4-BE49-F238E27FC236}">
                <a16:creationId xmlns:a16="http://schemas.microsoft.com/office/drawing/2014/main" id="{5150A905-CA83-9292-D8BE-0CE72E83B036}"/>
              </a:ext>
            </a:extLst>
          </p:cNvPr>
          <p:cNvSpPr>
            <a:spLocks noGrp="1"/>
          </p:cNvSpPr>
          <p:nvPr>
            <p:ph type="title"/>
          </p:nvPr>
        </p:nvSpPr>
        <p:spPr>
          <a:xfrm>
            <a:off x="0" y="0"/>
            <a:ext cx="11133406" cy="992777"/>
          </a:xfrm>
        </p:spPr>
        <p:txBody>
          <a:bodyPr/>
          <a:lstStyle/>
          <a:p>
            <a:r>
              <a:rPr lang="en-GB" b="1" dirty="0"/>
              <a:t>Parametric Decision Theoretic Classification</a:t>
            </a:r>
            <a:endParaRPr lang="en-IN" b="1" dirty="0"/>
          </a:p>
        </p:txBody>
      </p:sp>
      <p:pic>
        <p:nvPicPr>
          <p:cNvPr id="3" name="Picture 2">
            <a:extLst>
              <a:ext uri="{FF2B5EF4-FFF2-40B4-BE49-F238E27FC236}">
                <a16:creationId xmlns:a16="http://schemas.microsoft.com/office/drawing/2014/main" id="{6BC1A428-4C36-EA6D-33A0-A8112B7E5849}"/>
              </a:ext>
            </a:extLst>
          </p:cNvPr>
          <p:cNvPicPr>
            <a:picLocks noChangeAspect="1"/>
          </p:cNvPicPr>
          <p:nvPr/>
        </p:nvPicPr>
        <p:blipFill>
          <a:blip r:embed="rId3"/>
          <a:stretch>
            <a:fillRect/>
          </a:stretch>
        </p:blipFill>
        <p:spPr>
          <a:xfrm>
            <a:off x="295002" y="805242"/>
            <a:ext cx="7182758" cy="3080435"/>
          </a:xfrm>
          <a:prstGeom prst="rect">
            <a:avLst/>
          </a:prstGeom>
        </p:spPr>
      </p:pic>
      <p:pic>
        <p:nvPicPr>
          <p:cNvPr id="6" name="Picture 5">
            <a:extLst>
              <a:ext uri="{FF2B5EF4-FFF2-40B4-BE49-F238E27FC236}">
                <a16:creationId xmlns:a16="http://schemas.microsoft.com/office/drawing/2014/main" id="{9114047A-DD0E-8D65-44B8-0541E8E1A71E}"/>
              </a:ext>
            </a:extLst>
          </p:cNvPr>
          <p:cNvPicPr>
            <a:picLocks noChangeAspect="1"/>
          </p:cNvPicPr>
          <p:nvPr/>
        </p:nvPicPr>
        <p:blipFill>
          <a:blip r:embed="rId4"/>
          <a:stretch>
            <a:fillRect/>
          </a:stretch>
        </p:blipFill>
        <p:spPr>
          <a:xfrm>
            <a:off x="7772762" y="978988"/>
            <a:ext cx="3930852" cy="2686188"/>
          </a:xfrm>
          <a:prstGeom prst="rect">
            <a:avLst/>
          </a:prstGeom>
        </p:spPr>
      </p:pic>
      <p:pic>
        <p:nvPicPr>
          <p:cNvPr id="8" name="Picture 7">
            <a:extLst>
              <a:ext uri="{FF2B5EF4-FFF2-40B4-BE49-F238E27FC236}">
                <a16:creationId xmlns:a16="http://schemas.microsoft.com/office/drawing/2014/main" id="{D5627ADA-CD6A-A350-7D2E-32865C4529C8}"/>
              </a:ext>
            </a:extLst>
          </p:cNvPr>
          <p:cNvPicPr>
            <a:picLocks noChangeAspect="1"/>
          </p:cNvPicPr>
          <p:nvPr/>
        </p:nvPicPr>
        <p:blipFill>
          <a:blip r:embed="rId5"/>
          <a:stretch>
            <a:fillRect/>
          </a:stretch>
        </p:blipFill>
        <p:spPr>
          <a:xfrm>
            <a:off x="8790136" y="4253328"/>
            <a:ext cx="2343270" cy="162568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87FC-C8DF-5869-C17F-17E7BDD1C912}"/>
              </a:ext>
            </a:extLst>
          </p:cNvPr>
          <p:cNvSpPr>
            <a:spLocks noGrp="1"/>
          </p:cNvSpPr>
          <p:nvPr>
            <p:ph type="title"/>
          </p:nvPr>
        </p:nvSpPr>
        <p:spPr>
          <a:xfrm>
            <a:off x="0" y="18255"/>
            <a:ext cx="10515600" cy="1325563"/>
          </a:xfrm>
        </p:spPr>
        <p:txBody>
          <a:bodyPr/>
          <a:lstStyle/>
          <a:p>
            <a:r>
              <a:rPr lang="en-GB" b="1" dirty="0"/>
              <a:t>Example:</a:t>
            </a:r>
            <a:endParaRPr lang="en-IN" b="1" dirty="0"/>
          </a:p>
        </p:txBody>
      </p:sp>
      <p:pic>
        <p:nvPicPr>
          <p:cNvPr id="5" name="Picture 4">
            <a:extLst>
              <a:ext uri="{FF2B5EF4-FFF2-40B4-BE49-F238E27FC236}">
                <a16:creationId xmlns:a16="http://schemas.microsoft.com/office/drawing/2014/main" id="{E722D79C-17D8-7902-9B6B-8BF57FE06265}"/>
              </a:ext>
            </a:extLst>
          </p:cNvPr>
          <p:cNvPicPr>
            <a:picLocks noChangeAspect="1"/>
          </p:cNvPicPr>
          <p:nvPr/>
        </p:nvPicPr>
        <p:blipFill>
          <a:blip r:embed="rId2"/>
          <a:stretch>
            <a:fillRect/>
          </a:stretch>
        </p:blipFill>
        <p:spPr>
          <a:xfrm>
            <a:off x="928469" y="2043509"/>
            <a:ext cx="10016196" cy="2770982"/>
          </a:xfrm>
          <a:prstGeom prst="rect">
            <a:avLst/>
          </a:prstGeom>
        </p:spPr>
      </p:pic>
    </p:spTree>
    <p:extLst>
      <p:ext uri="{BB962C8B-B14F-4D97-AF65-F5344CB8AC3E}">
        <p14:creationId xmlns:p14="http://schemas.microsoft.com/office/powerpoint/2010/main" val="4225043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22674-BFC3-8D19-1AB7-83BAE4116907}"/>
              </a:ext>
            </a:extLst>
          </p:cNvPr>
          <p:cNvPicPr>
            <a:picLocks noChangeAspect="1"/>
          </p:cNvPicPr>
          <p:nvPr/>
        </p:nvPicPr>
        <p:blipFill>
          <a:blip r:embed="rId2"/>
          <a:stretch>
            <a:fillRect/>
          </a:stretch>
        </p:blipFill>
        <p:spPr>
          <a:xfrm>
            <a:off x="0" y="923924"/>
            <a:ext cx="6357938" cy="4788797"/>
          </a:xfrm>
          <a:prstGeom prst="rect">
            <a:avLst/>
          </a:prstGeom>
        </p:spPr>
      </p:pic>
      <p:pic>
        <p:nvPicPr>
          <p:cNvPr id="7" name="Picture 6">
            <a:extLst>
              <a:ext uri="{FF2B5EF4-FFF2-40B4-BE49-F238E27FC236}">
                <a16:creationId xmlns:a16="http://schemas.microsoft.com/office/drawing/2014/main" id="{4D45AF15-51CE-D39B-2175-2BAE9F6A0EDC}"/>
              </a:ext>
            </a:extLst>
          </p:cNvPr>
          <p:cNvPicPr>
            <a:picLocks noChangeAspect="1"/>
          </p:cNvPicPr>
          <p:nvPr/>
        </p:nvPicPr>
        <p:blipFill>
          <a:blip r:embed="rId3"/>
          <a:stretch>
            <a:fillRect/>
          </a:stretch>
        </p:blipFill>
        <p:spPr>
          <a:xfrm>
            <a:off x="6293954" y="618978"/>
            <a:ext cx="5898046" cy="5315096"/>
          </a:xfrm>
          <a:prstGeom prst="rect">
            <a:avLst/>
          </a:prstGeom>
        </p:spPr>
      </p:pic>
    </p:spTree>
    <p:extLst>
      <p:ext uri="{BB962C8B-B14F-4D97-AF65-F5344CB8AC3E}">
        <p14:creationId xmlns:p14="http://schemas.microsoft.com/office/powerpoint/2010/main" val="1160934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8FD6A-2041-3F61-7170-FCF6C03C03FB}"/>
              </a:ext>
            </a:extLst>
          </p:cNvPr>
          <p:cNvPicPr>
            <a:picLocks noChangeAspect="1"/>
          </p:cNvPicPr>
          <p:nvPr/>
        </p:nvPicPr>
        <p:blipFill>
          <a:blip r:embed="rId2"/>
          <a:stretch>
            <a:fillRect/>
          </a:stretch>
        </p:blipFill>
        <p:spPr>
          <a:xfrm>
            <a:off x="281354" y="914401"/>
            <a:ext cx="5099025" cy="3497506"/>
          </a:xfrm>
          <a:prstGeom prst="rect">
            <a:avLst/>
          </a:prstGeom>
        </p:spPr>
      </p:pic>
      <p:pic>
        <p:nvPicPr>
          <p:cNvPr id="7" name="Picture 6">
            <a:extLst>
              <a:ext uri="{FF2B5EF4-FFF2-40B4-BE49-F238E27FC236}">
                <a16:creationId xmlns:a16="http://schemas.microsoft.com/office/drawing/2014/main" id="{ADFE3617-3BB5-6815-04A1-4DFB0608296B}"/>
              </a:ext>
            </a:extLst>
          </p:cNvPr>
          <p:cNvPicPr>
            <a:picLocks noChangeAspect="1"/>
          </p:cNvPicPr>
          <p:nvPr/>
        </p:nvPicPr>
        <p:blipFill>
          <a:blip r:embed="rId3"/>
          <a:stretch>
            <a:fillRect/>
          </a:stretch>
        </p:blipFill>
        <p:spPr>
          <a:xfrm>
            <a:off x="5205046" y="225083"/>
            <a:ext cx="6705600" cy="6414868"/>
          </a:xfrm>
          <a:prstGeom prst="rect">
            <a:avLst/>
          </a:prstGeom>
        </p:spPr>
      </p:pic>
    </p:spTree>
    <p:extLst>
      <p:ext uri="{BB962C8B-B14F-4D97-AF65-F5344CB8AC3E}">
        <p14:creationId xmlns:p14="http://schemas.microsoft.com/office/powerpoint/2010/main" val="1797031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B09E4D-1574-09E0-394E-9A68F3EF7E38}"/>
              </a:ext>
            </a:extLst>
          </p:cNvPr>
          <p:cNvPicPr>
            <a:picLocks noChangeAspect="1"/>
          </p:cNvPicPr>
          <p:nvPr/>
        </p:nvPicPr>
        <p:blipFill>
          <a:blip r:embed="rId2"/>
          <a:stretch>
            <a:fillRect/>
          </a:stretch>
        </p:blipFill>
        <p:spPr>
          <a:xfrm>
            <a:off x="207059" y="787791"/>
            <a:ext cx="6278148" cy="4656406"/>
          </a:xfrm>
          <a:prstGeom prst="rect">
            <a:avLst/>
          </a:prstGeom>
        </p:spPr>
      </p:pic>
      <p:pic>
        <p:nvPicPr>
          <p:cNvPr id="7" name="Picture 6">
            <a:extLst>
              <a:ext uri="{FF2B5EF4-FFF2-40B4-BE49-F238E27FC236}">
                <a16:creationId xmlns:a16="http://schemas.microsoft.com/office/drawing/2014/main" id="{6826AA5B-DC6D-9436-D1C1-3F64FDB4872D}"/>
              </a:ext>
            </a:extLst>
          </p:cNvPr>
          <p:cNvPicPr>
            <a:picLocks noChangeAspect="1"/>
          </p:cNvPicPr>
          <p:nvPr/>
        </p:nvPicPr>
        <p:blipFill>
          <a:blip r:embed="rId3"/>
          <a:stretch>
            <a:fillRect/>
          </a:stretch>
        </p:blipFill>
        <p:spPr>
          <a:xfrm>
            <a:off x="6485207" y="872856"/>
            <a:ext cx="5124450" cy="4486275"/>
          </a:xfrm>
          <a:prstGeom prst="rect">
            <a:avLst/>
          </a:prstGeom>
        </p:spPr>
      </p:pic>
    </p:spTree>
    <p:extLst>
      <p:ext uri="{BB962C8B-B14F-4D97-AF65-F5344CB8AC3E}">
        <p14:creationId xmlns:p14="http://schemas.microsoft.com/office/powerpoint/2010/main" val="312881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846898-8699-86F4-6545-7022E408930F}"/>
              </a:ext>
            </a:extLst>
          </p:cNvPr>
          <p:cNvPicPr>
            <a:picLocks noChangeAspect="1"/>
          </p:cNvPicPr>
          <p:nvPr/>
        </p:nvPicPr>
        <p:blipFill>
          <a:blip r:embed="rId2"/>
          <a:stretch>
            <a:fillRect/>
          </a:stretch>
        </p:blipFill>
        <p:spPr>
          <a:xfrm>
            <a:off x="609600" y="904240"/>
            <a:ext cx="5049519" cy="2611120"/>
          </a:xfrm>
          <a:prstGeom prst="rect">
            <a:avLst/>
          </a:prstGeom>
        </p:spPr>
      </p:pic>
      <p:pic>
        <p:nvPicPr>
          <p:cNvPr id="9" name="Picture 8">
            <a:extLst>
              <a:ext uri="{FF2B5EF4-FFF2-40B4-BE49-F238E27FC236}">
                <a16:creationId xmlns:a16="http://schemas.microsoft.com/office/drawing/2014/main" id="{0EEFA2FB-40A1-1F0D-8BB6-7679F4302681}"/>
              </a:ext>
            </a:extLst>
          </p:cNvPr>
          <p:cNvPicPr>
            <a:picLocks noChangeAspect="1"/>
          </p:cNvPicPr>
          <p:nvPr/>
        </p:nvPicPr>
        <p:blipFill>
          <a:blip r:embed="rId3"/>
          <a:stretch>
            <a:fillRect/>
          </a:stretch>
        </p:blipFill>
        <p:spPr>
          <a:xfrm>
            <a:off x="6248400" y="975360"/>
            <a:ext cx="4683760" cy="2453640"/>
          </a:xfrm>
          <a:prstGeom prst="rect">
            <a:avLst/>
          </a:prstGeom>
        </p:spPr>
      </p:pic>
    </p:spTree>
    <p:extLst>
      <p:ext uri="{BB962C8B-B14F-4D97-AF65-F5344CB8AC3E}">
        <p14:creationId xmlns:p14="http://schemas.microsoft.com/office/powerpoint/2010/main" val="3638883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11200"/>
          </a:xfrm>
        </p:spPr>
        <p:txBody>
          <a:bodyPr/>
          <a:lstStyle/>
          <a:p>
            <a:r>
              <a:rPr lang="en-GB" b="1" dirty="0"/>
              <a:t>Dimensionality Reduction, Feature Selection</a:t>
            </a:r>
            <a:endParaRPr lang="en-US" b="1" dirty="0"/>
          </a:p>
        </p:txBody>
      </p:sp>
      <p:sp>
        <p:nvSpPr>
          <p:cNvPr id="3" name="Content Placeholder 2"/>
          <p:cNvSpPr>
            <a:spLocks noGrp="1"/>
          </p:cNvSpPr>
          <p:nvPr>
            <p:ph idx="1"/>
          </p:nvPr>
        </p:nvSpPr>
        <p:spPr>
          <a:xfrm>
            <a:off x="746760" y="1287145"/>
            <a:ext cx="10515600" cy="4351338"/>
          </a:xfrm>
        </p:spPr>
        <p:txBody>
          <a:bodyPr/>
          <a:lstStyle/>
          <a:p>
            <a:r>
              <a:rPr lang="en-GB" dirty="0"/>
              <a:t>PCA: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EBF0A7-12EE-E356-A791-9762D8D53D2A}"/>
              </a:ext>
            </a:extLst>
          </p:cNvPr>
          <p:cNvPicPr>
            <a:picLocks noChangeAspect="1"/>
          </p:cNvPicPr>
          <p:nvPr/>
        </p:nvPicPr>
        <p:blipFill>
          <a:blip r:embed="rId2"/>
          <a:stretch>
            <a:fillRect/>
          </a:stretch>
        </p:blipFill>
        <p:spPr>
          <a:xfrm>
            <a:off x="1290320" y="538480"/>
            <a:ext cx="9977119" cy="5598159"/>
          </a:xfrm>
          <a:prstGeom prst="rect">
            <a:avLst/>
          </a:prstGeom>
        </p:spPr>
      </p:pic>
    </p:spTree>
    <p:extLst>
      <p:ext uri="{BB962C8B-B14F-4D97-AF65-F5344CB8AC3E}">
        <p14:creationId xmlns:p14="http://schemas.microsoft.com/office/powerpoint/2010/main" val="3153257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9D7C-B63D-EAED-C4F7-564B202B7081}"/>
              </a:ext>
            </a:extLst>
          </p:cNvPr>
          <p:cNvSpPr>
            <a:spLocks noGrp="1"/>
          </p:cNvSpPr>
          <p:nvPr>
            <p:ph type="title"/>
          </p:nvPr>
        </p:nvSpPr>
        <p:spPr>
          <a:xfrm>
            <a:off x="0" y="0"/>
            <a:ext cx="11133406" cy="992777"/>
          </a:xfrm>
        </p:spPr>
        <p:txBody>
          <a:bodyPr/>
          <a:lstStyle/>
          <a:p>
            <a:r>
              <a:rPr lang="en-GB" b="1" dirty="0"/>
              <a:t>Non Parametric Decision Theoretic Classification</a:t>
            </a:r>
            <a:endParaRPr lang="en-IN" b="1" dirty="0"/>
          </a:p>
        </p:txBody>
      </p:sp>
      <p:pic>
        <p:nvPicPr>
          <p:cNvPr id="4" name="Picture 3">
            <a:extLst>
              <a:ext uri="{FF2B5EF4-FFF2-40B4-BE49-F238E27FC236}">
                <a16:creationId xmlns:a16="http://schemas.microsoft.com/office/drawing/2014/main" id="{0B4C2229-7F0A-F6E5-90EA-D60E58AC66EA}"/>
              </a:ext>
            </a:extLst>
          </p:cNvPr>
          <p:cNvPicPr>
            <a:picLocks noChangeAspect="1"/>
          </p:cNvPicPr>
          <p:nvPr/>
        </p:nvPicPr>
        <p:blipFill>
          <a:blip r:embed="rId2"/>
          <a:stretch>
            <a:fillRect/>
          </a:stretch>
        </p:blipFill>
        <p:spPr>
          <a:xfrm>
            <a:off x="1061897" y="2230032"/>
            <a:ext cx="6169120" cy="2993659"/>
          </a:xfrm>
          <a:prstGeom prst="rect">
            <a:avLst/>
          </a:prstGeom>
        </p:spPr>
      </p:pic>
      <p:pic>
        <p:nvPicPr>
          <p:cNvPr id="6" name="Picture 5">
            <a:extLst>
              <a:ext uri="{FF2B5EF4-FFF2-40B4-BE49-F238E27FC236}">
                <a16:creationId xmlns:a16="http://schemas.microsoft.com/office/drawing/2014/main" id="{D8F8FA1B-D2F5-46B4-709A-ABD506BAD715}"/>
              </a:ext>
            </a:extLst>
          </p:cNvPr>
          <p:cNvPicPr>
            <a:picLocks noChangeAspect="1"/>
          </p:cNvPicPr>
          <p:nvPr/>
        </p:nvPicPr>
        <p:blipFill>
          <a:blip r:embed="rId3"/>
          <a:stretch>
            <a:fillRect/>
          </a:stretch>
        </p:blipFill>
        <p:spPr>
          <a:xfrm>
            <a:off x="7647203" y="2386787"/>
            <a:ext cx="3835597" cy="25020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F9FEE3-20E7-7F85-46A5-9A072E1D4567}"/>
              </a:ext>
            </a:extLst>
          </p:cNvPr>
          <p:cNvPicPr>
            <a:picLocks noChangeAspect="1"/>
          </p:cNvPicPr>
          <p:nvPr/>
        </p:nvPicPr>
        <p:blipFill>
          <a:blip r:embed="rId2"/>
          <a:stretch>
            <a:fillRect/>
          </a:stretch>
        </p:blipFill>
        <p:spPr>
          <a:xfrm>
            <a:off x="1463040" y="528320"/>
            <a:ext cx="9580880" cy="5486400"/>
          </a:xfrm>
          <a:prstGeom prst="rect">
            <a:avLst/>
          </a:prstGeom>
        </p:spPr>
      </p:pic>
    </p:spTree>
    <p:extLst>
      <p:ext uri="{BB962C8B-B14F-4D97-AF65-F5344CB8AC3E}">
        <p14:creationId xmlns:p14="http://schemas.microsoft.com/office/powerpoint/2010/main" val="3755968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914</Words>
  <Application>Microsoft Office PowerPoint</Application>
  <PresentationFormat>Widescreen</PresentationFormat>
  <Paragraphs>86</Paragraphs>
  <Slides>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Calibri Light</vt:lpstr>
      <vt:lpstr>Google Sans</vt:lpstr>
      <vt:lpstr>inter-bold</vt:lpstr>
      <vt:lpstr>inter-regular</vt:lpstr>
      <vt:lpstr>Liberation Serif</vt:lpstr>
      <vt:lpstr>Times New Roman</vt:lpstr>
      <vt:lpstr>Office Theme</vt:lpstr>
      <vt:lpstr>DIP-UNIT-V  Pattern Recognition</vt:lpstr>
      <vt:lpstr>Supervised and Unsupervised learning</vt:lpstr>
      <vt:lpstr>Supervised and Unsupervised learning</vt:lpstr>
      <vt:lpstr>Supervised and Unsupervised learning</vt:lpstr>
      <vt:lpstr>Supervised Pattern Classification</vt:lpstr>
      <vt:lpstr>Parametric Decision Theoretic Classification</vt:lpstr>
      <vt:lpstr>PowerPoint Presentation</vt:lpstr>
      <vt:lpstr>Non Parametric Decision Theoretic Classification</vt:lpstr>
      <vt:lpstr>PowerPoint Presentation</vt:lpstr>
      <vt:lpstr>PowerPoint Presentation</vt:lpstr>
      <vt:lpstr>Non Parametric Decision Classification</vt:lpstr>
      <vt:lpstr>DECISION SURFACES AND DISCRIMINANT FUNCTIONS </vt:lpstr>
      <vt:lpstr>PowerPoint Presentation</vt:lpstr>
      <vt:lpstr>Linear Discriminant functions</vt:lpstr>
      <vt:lpstr>Minimum Distance Classifier</vt:lpstr>
      <vt:lpstr>Procedure Min Distance Classifier Algorithm</vt:lpstr>
      <vt:lpstr>PowerPoint Presentation</vt:lpstr>
      <vt:lpstr>PIECEWISE LINEAR DISCRIMINANT FUNCTIONS </vt:lpstr>
      <vt:lpstr>PIECEWISE LINEAR DISCRIMINANT FUNCTIONS </vt:lpstr>
      <vt:lpstr>PIECEWISE LINEAR DISCRIMINANT FUNCTIONS </vt:lpstr>
      <vt:lpstr>NONLINEAR DISCRIMINANT FUNCTIONS </vt:lpstr>
      <vt:lpstr>Statistical discriminant functions</vt:lpstr>
      <vt:lpstr>Statistical discriminant functions</vt:lpstr>
      <vt:lpstr>Baye’s Discriminant Function</vt:lpstr>
      <vt:lpstr>Maximum Likelihood decision</vt:lpstr>
      <vt:lpstr>Probability Error</vt:lpstr>
      <vt:lpstr>Clustering Analysis</vt:lpstr>
      <vt:lpstr>Clustering Analysis and Un supervised learning</vt:lpstr>
      <vt:lpstr>Clustering with Unknown number of Clusters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clustering based on kNN </vt:lpstr>
      <vt:lpstr>Hierarchical clustering based on k-NN </vt:lpstr>
      <vt:lpstr>K-NN clustering Algorithm </vt:lpstr>
      <vt:lpstr>PowerPoint Presentation</vt:lpstr>
      <vt:lpstr>Example NN Clustering</vt:lpstr>
      <vt:lpstr>Example 3</vt:lpstr>
      <vt:lpstr>PowerPoint Presentation</vt:lpstr>
      <vt:lpstr>Clustering with a known number of Classes   k-Means Clustering ISODATA Clustering</vt:lpstr>
      <vt:lpstr>K-Means Clustering</vt:lpstr>
      <vt:lpstr>Example</vt:lpstr>
      <vt:lpstr>PowerPoint Presentation</vt:lpstr>
      <vt:lpstr>PowerPoint Presentation</vt:lpstr>
      <vt:lpstr>PowerPoint Presentation</vt:lpstr>
      <vt:lpstr>PowerPoint Presentation</vt:lpstr>
      <vt:lpstr>PowerPoint Presentation</vt:lpstr>
      <vt:lpstr>PowerPoint Presentation</vt:lpstr>
      <vt:lpstr>ISODATA Clustering Algorithms:</vt:lpstr>
      <vt:lpstr>Basic Idea</vt:lpstr>
      <vt:lpstr>PowerPoint Presentation</vt:lpstr>
      <vt:lpstr>PowerPoint Presentation</vt:lpstr>
      <vt:lpstr>Algorithm</vt:lpstr>
      <vt:lpstr>Example:</vt:lpstr>
      <vt:lpstr>PowerPoint Presentation</vt:lpstr>
      <vt:lpstr>PowerPoint Presentation</vt:lpstr>
      <vt:lpstr>PowerPoint Presentation</vt:lpstr>
      <vt:lpstr>PowerPoint Presentation</vt:lpstr>
      <vt:lpstr>Dimensionality Reduction, Feature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SIddhartha Institutions</dc:creator>
  <cp:lastModifiedBy>Subhash Chandra N</cp:lastModifiedBy>
  <cp:revision>33</cp:revision>
  <dcterms:created xsi:type="dcterms:W3CDTF">2022-11-11T05:09:18Z</dcterms:created>
  <dcterms:modified xsi:type="dcterms:W3CDTF">2023-12-19T03:52:21Z</dcterms:modified>
</cp:coreProperties>
</file>